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Lst>
  <p:sldSz cy="5143500" cx="9144000"/>
  <p:notesSz cx="6858000" cy="9144000"/>
  <p:embeddedFontLst>
    <p:embeddedFont>
      <p:font typeface="Roboto"/>
      <p:regular r:id="rId53"/>
      <p:bold r:id="rId54"/>
      <p:italic r:id="rId55"/>
      <p:boldItalic r:id="rId56"/>
    </p:embeddedFont>
    <p:embeddedFont>
      <p:font typeface="Arimo"/>
      <p:regular r:id="rId57"/>
      <p:bold r:id="rId58"/>
      <p:italic r:id="rId59"/>
      <p:boldItalic r:id="rId60"/>
    </p:embeddedFont>
    <p:embeddedFont>
      <p:font typeface="Rochester"/>
      <p:regular r:id="rId61"/>
    </p:embeddedFont>
    <p:embeddedFont>
      <p:font typeface="Yanone Kaffeesatz"/>
      <p:regular r:id="rId62"/>
      <p:bold r:id="rId63"/>
    </p:embeddedFont>
    <p:embeddedFont>
      <p:font typeface="Leckerli One"/>
      <p:regular r:id="rId64"/>
    </p:embeddedFont>
    <p:embeddedFont>
      <p:font typeface="ABeeZee"/>
      <p:regular r:id="rId65"/>
      <p:italic r:id="rId66"/>
    </p:embeddedFont>
    <p:embeddedFont>
      <p:font typeface="Black Han Sans"/>
      <p:regular r:id="rId67"/>
    </p:embeddedFont>
    <p:embeddedFont>
      <p:font typeface="Modak"/>
      <p:regular r:id="rId68"/>
    </p:embeddedFont>
    <p:embeddedFont>
      <p:font typeface="Patrick Hand SC"/>
      <p:regular r:id="rId69"/>
    </p:embeddedFont>
    <p:embeddedFont>
      <p:font typeface="Open Sans"/>
      <p:regular r:id="rId70"/>
      <p:bold r:id="rId71"/>
      <p:italic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30E4B63-405E-4548-A819-1E03CA0552C9}">
  <a:tblStyle styleId="{F30E4B63-405E-4548-A819-1E03CA0552C9}"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OpenSans-boldItalic.fntdata"/><Relationship Id="rId72" Type="http://schemas.openxmlformats.org/officeDocument/2006/relationships/font" Target="fonts/OpenSans-italic.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OpenSans-bold.fntdata"/><Relationship Id="rId70" Type="http://schemas.openxmlformats.org/officeDocument/2006/relationships/font" Target="fonts/OpenSans-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YanoneKaffeesatz-regular.fntdata"/><Relationship Id="rId61" Type="http://schemas.openxmlformats.org/officeDocument/2006/relationships/font" Target="fonts/Rochester-regular.fntdata"/><Relationship Id="rId20" Type="http://schemas.openxmlformats.org/officeDocument/2006/relationships/slide" Target="slides/slide15.xml"/><Relationship Id="rId64" Type="http://schemas.openxmlformats.org/officeDocument/2006/relationships/font" Target="fonts/LeckerliOne-regular.fntdata"/><Relationship Id="rId63" Type="http://schemas.openxmlformats.org/officeDocument/2006/relationships/font" Target="fonts/YanoneKaffeesatz-bold.fntdata"/><Relationship Id="rId22" Type="http://schemas.openxmlformats.org/officeDocument/2006/relationships/slide" Target="slides/slide17.xml"/><Relationship Id="rId66" Type="http://schemas.openxmlformats.org/officeDocument/2006/relationships/font" Target="fonts/ABeeZee-italic.fntdata"/><Relationship Id="rId21" Type="http://schemas.openxmlformats.org/officeDocument/2006/relationships/slide" Target="slides/slide16.xml"/><Relationship Id="rId65" Type="http://schemas.openxmlformats.org/officeDocument/2006/relationships/font" Target="fonts/ABeeZee-regular.fntdata"/><Relationship Id="rId24" Type="http://schemas.openxmlformats.org/officeDocument/2006/relationships/slide" Target="slides/slide19.xml"/><Relationship Id="rId68" Type="http://schemas.openxmlformats.org/officeDocument/2006/relationships/font" Target="fonts/Modak-regular.fntdata"/><Relationship Id="rId23" Type="http://schemas.openxmlformats.org/officeDocument/2006/relationships/slide" Target="slides/slide18.xml"/><Relationship Id="rId67" Type="http://schemas.openxmlformats.org/officeDocument/2006/relationships/font" Target="fonts/BlackHanSans-regular.fntdata"/><Relationship Id="rId60" Type="http://schemas.openxmlformats.org/officeDocument/2006/relationships/font" Target="fonts/Arimo-boldItalic.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PatrickHandSC-regular.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font" Target="fonts/Roboto-regular.fntdata"/><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Roboto-italic.fntdata"/><Relationship Id="rId10" Type="http://schemas.openxmlformats.org/officeDocument/2006/relationships/slide" Target="slides/slide5.xml"/><Relationship Id="rId54" Type="http://schemas.openxmlformats.org/officeDocument/2006/relationships/font" Target="fonts/Roboto-bold.fntdata"/><Relationship Id="rId13" Type="http://schemas.openxmlformats.org/officeDocument/2006/relationships/slide" Target="slides/slide8.xml"/><Relationship Id="rId57" Type="http://schemas.openxmlformats.org/officeDocument/2006/relationships/font" Target="fonts/Arimo-regular.fntdata"/><Relationship Id="rId12" Type="http://schemas.openxmlformats.org/officeDocument/2006/relationships/slide" Target="slides/slide7.xml"/><Relationship Id="rId56" Type="http://schemas.openxmlformats.org/officeDocument/2006/relationships/font" Target="fonts/Roboto-boldItalic.fntdata"/><Relationship Id="rId15" Type="http://schemas.openxmlformats.org/officeDocument/2006/relationships/slide" Target="slides/slide10.xml"/><Relationship Id="rId59" Type="http://schemas.openxmlformats.org/officeDocument/2006/relationships/font" Target="fonts/Arimo-italic.fntdata"/><Relationship Id="rId14" Type="http://schemas.openxmlformats.org/officeDocument/2006/relationships/slide" Target="slides/slide9.xml"/><Relationship Id="rId58" Type="http://schemas.openxmlformats.org/officeDocument/2006/relationships/font" Target="fonts/Arimo-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5" name="Shape 1485"/>
        <p:cNvGrpSpPr/>
        <p:nvPr/>
      </p:nvGrpSpPr>
      <p:grpSpPr>
        <a:xfrm>
          <a:off x="0" y="0"/>
          <a:ext cx="0" cy="0"/>
          <a:chOff x="0" y="0"/>
          <a:chExt cx="0" cy="0"/>
        </a:xfrm>
      </p:grpSpPr>
      <p:sp>
        <p:nvSpPr>
          <p:cNvPr id="1486" name="Google Shape;1486;g1534076c0a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7" name="Google Shape;1487;g1534076c0a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everyone! I’m Mars, and I’m one of the joint speakers for the </a:t>
            </a:r>
            <a:r>
              <a:rPr lang="en"/>
              <a:t>RSE Asia Australia Unconference, Early Career Keynote. My keynote title is: An Unconventional Start: How Open Source Opened my Opportunities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9" name="Shape 1829"/>
        <p:cNvGrpSpPr/>
        <p:nvPr/>
      </p:nvGrpSpPr>
      <p:grpSpPr>
        <a:xfrm>
          <a:off x="0" y="0"/>
          <a:ext cx="0" cy="0"/>
          <a:chOff x="0" y="0"/>
          <a:chExt cx="0" cy="0"/>
        </a:xfrm>
      </p:grpSpPr>
      <p:sp>
        <p:nvSpPr>
          <p:cNvPr id="1830" name="Google Shape;1830;g1534076c0a2_0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1" name="Google Shape;1831;g1534076c0a2_0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 quick overview. The first half is about gow I started, overcoming insecurities, finding strength and support and then showing off my unconventional contributions.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2" name="Shape 1852"/>
        <p:cNvGrpSpPr/>
        <p:nvPr/>
      </p:nvGrpSpPr>
      <p:grpSpPr>
        <a:xfrm>
          <a:off x="0" y="0"/>
          <a:ext cx="0" cy="0"/>
          <a:chOff x="0" y="0"/>
          <a:chExt cx="0" cy="0"/>
        </a:xfrm>
      </p:grpSpPr>
      <p:sp>
        <p:nvSpPr>
          <p:cNvPr id="1853" name="Google Shape;1853;g1534076c0a2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4" name="Google Shape;1854;g1534076c0a2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second part is a mirror, reflected back at you, dear audience member. How you can start, overcome your insecurities, find your strength and contributions!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5" name="Shape 1875"/>
        <p:cNvGrpSpPr/>
        <p:nvPr/>
      </p:nvGrpSpPr>
      <p:grpSpPr>
        <a:xfrm>
          <a:off x="0" y="0"/>
          <a:ext cx="0" cy="0"/>
          <a:chOff x="0" y="0"/>
          <a:chExt cx="0" cy="0"/>
        </a:xfrm>
      </p:grpSpPr>
      <p:sp>
        <p:nvSpPr>
          <p:cNvPr id="1876" name="Google Shape;1876;g1531895b9e3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7" name="Google Shape;1877;g1531895b9e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 1: My unconventional start. You might have in mind what a open source, research contributor is like. A software engineer, maybe with 2 PhDs, and an expert on open source software </a:t>
            </a:r>
            <a:r>
              <a:rPr lang="en"/>
              <a:t>before</a:t>
            </a:r>
            <a:r>
              <a:rPr lang="en"/>
              <a:t> their first contribution. Me? I’m none of those things.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2" name="Shape 1902"/>
        <p:cNvGrpSpPr/>
        <p:nvPr/>
      </p:nvGrpSpPr>
      <p:grpSpPr>
        <a:xfrm>
          <a:off x="0" y="0"/>
          <a:ext cx="0" cy="0"/>
          <a:chOff x="0" y="0"/>
          <a:chExt cx="0" cy="0"/>
        </a:xfrm>
      </p:grpSpPr>
      <p:sp>
        <p:nvSpPr>
          <p:cNvPr id="1903" name="Google Shape;1903;g1531895b9e3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4" name="Google Shape;1904;g1531895b9e3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thought you needed to be this, plugged into the Matrix to start.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7" name="Shape 1927"/>
        <p:cNvGrpSpPr/>
        <p:nvPr/>
      </p:nvGrpSpPr>
      <p:grpSpPr>
        <a:xfrm>
          <a:off x="0" y="0"/>
          <a:ext cx="0" cy="0"/>
          <a:chOff x="0" y="0"/>
          <a:chExt cx="0" cy="0"/>
        </a:xfrm>
      </p:grpSpPr>
      <p:sp>
        <p:nvSpPr>
          <p:cNvPr id="1928" name="Google Shape;1928;g1531895b9e3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9" name="Google Shape;1929;g1531895b9e3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Little ol’ me, got none of those things.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5" name="Shape 1955"/>
        <p:cNvGrpSpPr/>
        <p:nvPr/>
      </p:nvGrpSpPr>
      <p:grpSpPr>
        <a:xfrm>
          <a:off x="0" y="0"/>
          <a:ext cx="0" cy="0"/>
          <a:chOff x="0" y="0"/>
          <a:chExt cx="0" cy="0"/>
        </a:xfrm>
      </p:grpSpPr>
      <p:sp>
        <p:nvSpPr>
          <p:cNvPr id="1956" name="Google Shape;1956;g1531895b9e3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7" name="Google Shape;1957;g1531895b9e3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 am, are these things: i’m an artist, a college/university drop-out and google searched “free alternative to photoshop please?” because adobe software can be … pricey.</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4" name="Shape 1974"/>
        <p:cNvGrpSpPr/>
        <p:nvPr/>
      </p:nvGrpSpPr>
      <p:grpSpPr>
        <a:xfrm>
          <a:off x="0" y="0"/>
          <a:ext cx="0" cy="0"/>
          <a:chOff x="0" y="0"/>
          <a:chExt cx="0" cy="0"/>
        </a:xfrm>
      </p:grpSpPr>
      <p:sp>
        <p:nvSpPr>
          <p:cNvPr id="1975" name="Google Shape;1975;g1531895b9e3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6" name="Google Shape;1976;g1531895b9e3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 2. I had all these insecurities of who I was, as I entered the open source space.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2" name="Shape 1992"/>
        <p:cNvGrpSpPr/>
        <p:nvPr/>
      </p:nvGrpSpPr>
      <p:grpSpPr>
        <a:xfrm>
          <a:off x="0" y="0"/>
          <a:ext cx="0" cy="0"/>
          <a:chOff x="0" y="0"/>
          <a:chExt cx="0" cy="0"/>
        </a:xfrm>
      </p:grpSpPr>
      <p:sp>
        <p:nvSpPr>
          <p:cNvPr id="1993" name="Google Shape;1993;g1531895b9e3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4" name="Google Shape;1994;g1531895b9e3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I thought to myself, what if these are </a:t>
            </a:r>
            <a:r>
              <a:rPr lang="en"/>
              <a:t>strengths</a:t>
            </a:r>
            <a:r>
              <a:rPr lang="en"/>
              <a:t>, not weaknesses? What if i viewed myself as having a Different and equally valuable skill-set? Not letting arbitrary measures of success like degrees determine what I can do. And that I am Everyday user of open source software.</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0" name="Shape 2010"/>
        <p:cNvGrpSpPr/>
        <p:nvPr/>
      </p:nvGrpSpPr>
      <p:grpSpPr>
        <a:xfrm>
          <a:off x="0" y="0"/>
          <a:ext cx="0" cy="0"/>
          <a:chOff x="0" y="0"/>
          <a:chExt cx="0" cy="0"/>
        </a:xfrm>
      </p:grpSpPr>
      <p:sp>
        <p:nvSpPr>
          <p:cNvPr id="2011" name="Google Shape;2011;gfebfd06190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2" name="Google Shape;2012;gfebfd06190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would like to read my blog post of my start, you can check it out here. The link will be posted in the chat.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9" name="Shape 2019"/>
        <p:cNvGrpSpPr/>
        <p:nvPr/>
      </p:nvGrpSpPr>
      <p:grpSpPr>
        <a:xfrm>
          <a:off x="0" y="0"/>
          <a:ext cx="0" cy="0"/>
          <a:chOff x="0" y="0"/>
          <a:chExt cx="0" cy="0"/>
        </a:xfrm>
      </p:grpSpPr>
      <p:sp>
        <p:nvSpPr>
          <p:cNvPr id="2020" name="Google Shape;2020;g1531895b9e3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1" name="Google Shape;2021;g1531895b9e3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 3: Finding </a:t>
            </a:r>
            <a:r>
              <a:rPr lang="en"/>
              <a:t>strength</a:t>
            </a:r>
            <a:r>
              <a:rPr lang="en"/>
              <a:t> and support. Even if I had changed my mindset, I still wasn’t sure how to actually make things. To actually contribute.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9" name="Shape 1509"/>
        <p:cNvGrpSpPr/>
        <p:nvPr/>
      </p:nvGrpSpPr>
      <p:grpSpPr>
        <a:xfrm>
          <a:off x="0" y="0"/>
          <a:ext cx="0" cy="0"/>
          <a:chOff x="0" y="0"/>
          <a:chExt cx="0" cy="0"/>
        </a:xfrm>
      </p:grpSpPr>
      <p:sp>
        <p:nvSpPr>
          <p:cNvPr id="1510" name="Google Shape;1510;g1534076c0a2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1" name="Google Shape;1511;g1534076c0a2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Quick introduction: I’m Mars Lee. A short visual </a:t>
            </a:r>
            <a:r>
              <a:rPr lang="en"/>
              <a:t>description</a:t>
            </a:r>
            <a:r>
              <a:rPr lang="en"/>
              <a:t> of the </a:t>
            </a:r>
            <a:r>
              <a:rPr lang="en"/>
              <a:t>visually</a:t>
            </a:r>
            <a:r>
              <a:rPr lang="en"/>
              <a:t> impaired: I have green hair and a dangly alien earring!</a:t>
            </a:r>
            <a:br>
              <a:rPr lang="en"/>
            </a:br>
            <a:r>
              <a:rPr lang="en"/>
              <a:t> I’m a technical illustrator at Quansight. I’m from South Korea and Singapore. Fun fact: I rollerskate!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9" name="Shape 2049"/>
        <p:cNvGrpSpPr/>
        <p:nvPr/>
      </p:nvGrpSpPr>
      <p:grpSpPr>
        <a:xfrm>
          <a:off x="0" y="0"/>
          <a:ext cx="0" cy="0"/>
          <a:chOff x="0" y="0"/>
          <a:chExt cx="0" cy="0"/>
        </a:xfrm>
      </p:grpSpPr>
      <p:sp>
        <p:nvSpPr>
          <p:cNvPr id="2050" name="Google Shape;2050;g1531895b9e3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1" name="Google Shape;2051;g1531895b9e3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then I connected to </a:t>
            </a:r>
            <a:r>
              <a:rPr lang="en"/>
              <a:t>communities! Actual people.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5" name="Shape 2115"/>
        <p:cNvGrpSpPr/>
        <p:nvPr/>
      </p:nvGrpSpPr>
      <p:grpSpPr>
        <a:xfrm>
          <a:off x="0" y="0"/>
          <a:ext cx="0" cy="0"/>
          <a:chOff x="0" y="0"/>
          <a:chExt cx="0" cy="0"/>
        </a:xfrm>
      </p:grpSpPr>
      <p:sp>
        <p:nvSpPr>
          <p:cNvPr id="2116" name="Google Shape;2116;g1531895b9e3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7" name="Google Shape;2117;g1531895b9e3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found fellow designers in the Open Source Design community. I had mentors and experience leads in NumPy. I hung out with fellow </a:t>
            </a:r>
            <a:r>
              <a:rPr lang="en"/>
              <a:t>contributors</a:t>
            </a:r>
            <a:r>
              <a:rPr lang="en"/>
              <a:t>. Went to community calls even when I was completely lost, failed many times and asked for help many times.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5" name="Shape 2185"/>
        <p:cNvGrpSpPr/>
        <p:nvPr/>
      </p:nvGrpSpPr>
      <p:grpSpPr>
        <a:xfrm>
          <a:off x="0" y="0"/>
          <a:ext cx="0" cy="0"/>
          <a:chOff x="0" y="0"/>
          <a:chExt cx="0" cy="0"/>
        </a:xfrm>
      </p:grpSpPr>
      <p:sp>
        <p:nvSpPr>
          <p:cNvPr id="2186" name="Google Shape;2186;g1531895b9e3_0_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7" name="Google Shape;2187;g1531895b9e3_0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Once I changed my mindset and connected to community, I was ready to contribute. Remember this slide earlier? Well now that I’m charged up, in Super Saiyan mode, I went for it.</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3" name="Shape 2203"/>
        <p:cNvGrpSpPr/>
        <p:nvPr/>
      </p:nvGrpSpPr>
      <p:grpSpPr>
        <a:xfrm>
          <a:off x="0" y="0"/>
          <a:ext cx="0" cy="0"/>
          <a:chOff x="0" y="0"/>
          <a:chExt cx="0" cy="0"/>
        </a:xfrm>
      </p:grpSpPr>
      <p:sp>
        <p:nvSpPr>
          <p:cNvPr id="2204" name="Google Shape;2204;g1531895b9e3_0_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5" name="Google Shape;2205;g1531895b9e3_0_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 4: My unconventional start led to unconventional contributions. I use art to communicate what text or code cannot. While open source </a:t>
            </a:r>
            <a:r>
              <a:rPr lang="en"/>
              <a:t>fuels powerful research, m</a:t>
            </a:r>
            <a:r>
              <a:rPr lang="en"/>
              <a:t>y focus is on open source </a:t>
            </a:r>
            <a:r>
              <a:rPr lang="en"/>
              <a:t>outside</a:t>
            </a:r>
            <a:r>
              <a:rPr lang="en"/>
              <a:t> of research, more for the public, to everyday users.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1" name="Shape 2221"/>
        <p:cNvGrpSpPr/>
        <p:nvPr/>
      </p:nvGrpSpPr>
      <p:grpSpPr>
        <a:xfrm>
          <a:off x="0" y="0"/>
          <a:ext cx="0" cy="0"/>
          <a:chOff x="0" y="0"/>
          <a:chExt cx="0" cy="0"/>
        </a:xfrm>
      </p:grpSpPr>
      <p:sp>
        <p:nvSpPr>
          <p:cNvPr id="2222" name="Google Shape;2222;g1531895b9e3_0_6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3" name="Google Shape;2223;g1531895b9e3_0_6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Like Homer Simpson here, I now have a gallery of contributions! If you go to the slides, you can click on each item and it’ll send you a page with more information.</a:t>
            </a:r>
            <a:br>
              <a:rPr lang="en"/>
            </a:br>
            <a:r>
              <a:rPr lang="en"/>
              <a:t>I have “Acessibiltiy- How to Write Alt Text for Scientific Diagrams and Documentation”! I co-host workshops of that topic! I’ve given talks about it too!</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3" name="Shape 2233"/>
        <p:cNvGrpSpPr/>
        <p:nvPr/>
      </p:nvGrpSpPr>
      <p:grpSpPr>
        <a:xfrm>
          <a:off x="0" y="0"/>
          <a:ext cx="0" cy="0"/>
          <a:chOff x="0" y="0"/>
          <a:chExt cx="0" cy="0"/>
        </a:xfrm>
      </p:grpSpPr>
      <p:sp>
        <p:nvSpPr>
          <p:cNvPr id="2234" name="Google Shape;2234;g1531895b9e3_0_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5" name="Google Shape;2235;g1531895b9e3_0_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I’ve printed out physical copies of the comics at SciPy, an conference earlier this year! I led an accessibilite sprint at the conference, both inperson and remote!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5" name="Shape 2245"/>
        <p:cNvGrpSpPr/>
        <p:nvPr/>
      </p:nvGrpSpPr>
      <p:grpSpPr>
        <a:xfrm>
          <a:off x="0" y="0"/>
          <a:ext cx="0" cy="0"/>
          <a:chOff x="0" y="0"/>
          <a:chExt cx="0" cy="0"/>
        </a:xfrm>
      </p:grpSpPr>
      <p:sp>
        <p:nvSpPr>
          <p:cNvPr id="2246" name="Google Shape;2246;g1531895b9e3_0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7" name="Google Shape;2247;g1531895b9e3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 have a rough draft of a NumPy Contributor’s Journey! I’m developing and getting feedback on it in the NumPY community calls!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7" name="Shape 2257"/>
        <p:cNvGrpSpPr/>
        <p:nvPr/>
      </p:nvGrpSpPr>
      <p:grpSpPr>
        <a:xfrm>
          <a:off x="0" y="0"/>
          <a:ext cx="0" cy="0"/>
          <a:chOff x="0" y="0"/>
          <a:chExt cx="0" cy="0"/>
        </a:xfrm>
      </p:grpSpPr>
      <p:sp>
        <p:nvSpPr>
          <p:cNvPr id="2258" name="Google Shape;2258;g1531895b9e3_0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9" name="Google Shape;2259;g1531895b9e3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 talking to Open Source Design community as an artist!</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8" name="Shape 2268"/>
        <p:cNvGrpSpPr/>
        <p:nvPr/>
      </p:nvGrpSpPr>
      <p:grpSpPr>
        <a:xfrm>
          <a:off x="0" y="0"/>
          <a:ext cx="0" cy="0"/>
          <a:chOff x="0" y="0"/>
          <a:chExt cx="0" cy="0"/>
        </a:xfrm>
      </p:grpSpPr>
      <p:sp>
        <p:nvSpPr>
          <p:cNvPr id="2269" name="Google Shape;2269;g1531895b9e3_0_7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0" name="Google Shape;2270;g1531895b9e3_0_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wasn’t submitted, but I dipped my toes into grant writing! And I better understand how open source is funded in trying!</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0" name="Shape 2280"/>
        <p:cNvGrpSpPr/>
        <p:nvPr/>
      </p:nvGrpSpPr>
      <p:grpSpPr>
        <a:xfrm>
          <a:off x="0" y="0"/>
          <a:ext cx="0" cy="0"/>
          <a:chOff x="0" y="0"/>
          <a:chExt cx="0" cy="0"/>
        </a:xfrm>
      </p:grpSpPr>
      <p:sp>
        <p:nvSpPr>
          <p:cNvPr id="2281" name="Google Shape;2281;g1531895b9e3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2" name="Google Shape;2282;g1531895b9e3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 5: Enough bragging about me! What about you? How could you start? Well, if you already are a user of open source research software, think “How </a:t>
            </a:r>
            <a:r>
              <a:rPr lang="en"/>
              <a:t>could I make this better?”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9" name="Shape 1539"/>
        <p:cNvGrpSpPr/>
        <p:nvPr/>
      </p:nvGrpSpPr>
      <p:grpSpPr>
        <a:xfrm>
          <a:off x="0" y="0"/>
          <a:ext cx="0" cy="0"/>
          <a:chOff x="0" y="0"/>
          <a:chExt cx="0" cy="0"/>
        </a:xfrm>
      </p:grpSpPr>
      <p:sp>
        <p:nvSpPr>
          <p:cNvPr id="1540" name="Google Shape;1540;g1534076c0a2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1" name="Google Shape;1541;g1534076c0a2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also contribute to 2 open source projects: NumPy and Open Source Design</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1" name="Shape 2291"/>
        <p:cNvGrpSpPr/>
        <p:nvPr/>
      </p:nvGrpSpPr>
      <p:grpSpPr>
        <a:xfrm>
          <a:off x="0" y="0"/>
          <a:ext cx="0" cy="0"/>
          <a:chOff x="0" y="0"/>
          <a:chExt cx="0" cy="0"/>
        </a:xfrm>
      </p:grpSpPr>
      <p:sp>
        <p:nvSpPr>
          <p:cNvPr id="2292" name="Google Shape;2292;g1531895b9e3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3" name="Google Shape;2293;g1531895b9e3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check ouf the contributor’s guide or ‘Good first issues’ on Github</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4" name="Shape 2304"/>
        <p:cNvGrpSpPr/>
        <p:nvPr/>
      </p:nvGrpSpPr>
      <p:grpSpPr>
        <a:xfrm>
          <a:off x="0" y="0"/>
          <a:ext cx="0" cy="0"/>
          <a:chOff x="0" y="0"/>
          <a:chExt cx="0" cy="0"/>
        </a:xfrm>
      </p:grpSpPr>
      <p:sp>
        <p:nvSpPr>
          <p:cNvPr id="2305" name="Google Shape;2305;gfebfd06190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6" name="Google Shape;2306;gfebfd06190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don’t have a project in mind… may I recommend you NumPy? I’m clearly biased, but I assure you, I have a good reason. A great place to start is the NumPy Newcomer Hour! It has both hang out sessions and talks. There’s a Youtube channel too!</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5" name="Shape 2315"/>
        <p:cNvGrpSpPr/>
        <p:nvPr/>
      </p:nvGrpSpPr>
      <p:grpSpPr>
        <a:xfrm>
          <a:off x="0" y="0"/>
          <a:ext cx="0" cy="0"/>
          <a:chOff x="0" y="0"/>
          <a:chExt cx="0" cy="0"/>
        </a:xfrm>
      </p:grpSpPr>
      <p:sp>
        <p:nvSpPr>
          <p:cNvPr id="2316" name="Google Shape;2316;gfebfd06190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7" name="Google Shape;2317;gfebfd06190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recent topics, by core maintainer Sebastian Berg, about ufuncs and dtypes! He goes through the codebase and explain how everything works together.</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7" name="Shape 2327"/>
        <p:cNvGrpSpPr/>
        <p:nvPr/>
      </p:nvGrpSpPr>
      <p:grpSpPr>
        <a:xfrm>
          <a:off x="0" y="0"/>
          <a:ext cx="0" cy="0"/>
          <a:chOff x="0" y="0"/>
          <a:chExt cx="0" cy="0"/>
        </a:xfrm>
      </p:grpSpPr>
      <p:sp>
        <p:nvSpPr>
          <p:cNvPr id="2328" name="Google Shape;2328;gfebfd06190_0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9" name="Google Shape;2329;gfebfd06190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Ryan Cooper on how we uses NumPy as part of an Open Curriculum to teach Applied Mechanics!</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9" name="Shape 2339"/>
        <p:cNvGrpSpPr/>
        <p:nvPr/>
      </p:nvGrpSpPr>
      <p:grpSpPr>
        <a:xfrm>
          <a:off x="0" y="0"/>
          <a:ext cx="0" cy="0"/>
          <a:chOff x="0" y="0"/>
          <a:chExt cx="0" cy="0"/>
        </a:xfrm>
      </p:grpSpPr>
      <p:sp>
        <p:nvSpPr>
          <p:cNvPr id="2340" name="Google Shape;2340;gfebfd06190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1" name="Google Shape;2341;gfebfd06190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Want to see how an important but also big codebase like NumPy is maintained, </a:t>
            </a:r>
            <a:r>
              <a:rPr lang="en"/>
              <a:t>specifically</a:t>
            </a:r>
            <a:r>
              <a:rPr lang="en"/>
              <a:t> with deprecations? </a:t>
            </a:r>
            <a:r>
              <a:rPr lang="en"/>
              <a:t>Sebastian</a:t>
            </a:r>
            <a:r>
              <a:rPr lang="en"/>
              <a:t> Berg has a video on that too! Clearly, NumPy Newcomers Hour are a great place to learn.</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1" name="Shape 2351"/>
        <p:cNvGrpSpPr/>
        <p:nvPr/>
      </p:nvGrpSpPr>
      <p:grpSpPr>
        <a:xfrm>
          <a:off x="0" y="0"/>
          <a:ext cx="0" cy="0"/>
          <a:chOff x="0" y="0"/>
          <a:chExt cx="0" cy="0"/>
        </a:xfrm>
      </p:grpSpPr>
      <p:sp>
        <p:nvSpPr>
          <p:cNvPr id="2352" name="Google Shape;2352;g1531895b9e3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3" name="Google Shape;2353;g1531895b9e3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want to do a </a:t>
            </a:r>
            <a:r>
              <a:rPr lang="en"/>
              <a:t>specific</a:t>
            </a:r>
            <a:r>
              <a:rPr lang="en"/>
              <a:t> contributions, you could help add timestamps! This sections up the videos, making it easy for people to get an overview of the videos. Benny did a contribution, we set up a meeting and shared future </a:t>
            </a:r>
            <a:r>
              <a:rPr lang="en"/>
              <a:t>collaborations</a:t>
            </a:r>
            <a:r>
              <a:rPr lang="en"/>
              <a:t>!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5" name="Shape 2365"/>
        <p:cNvGrpSpPr/>
        <p:nvPr/>
      </p:nvGrpSpPr>
      <p:grpSpPr>
        <a:xfrm>
          <a:off x="0" y="0"/>
          <a:ext cx="0" cy="0"/>
          <a:chOff x="0" y="0"/>
          <a:chExt cx="0" cy="0"/>
        </a:xfrm>
      </p:grpSpPr>
      <p:sp>
        <p:nvSpPr>
          <p:cNvPr id="2366" name="Google Shape;2366;gfebfd06190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7" name="Google Shape;2367;gfebfd06190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could also write meeting notes. This way, you can sit in the back and soak up like a </a:t>
            </a:r>
            <a:r>
              <a:rPr lang="en"/>
              <a:t>sponge. The contributor workflow, reviewers and more, to build up confidence.</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8" name="Shape 2378"/>
        <p:cNvGrpSpPr/>
        <p:nvPr/>
      </p:nvGrpSpPr>
      <p:grpSpPr>
        <a:xfrm>
          <a:off x="0" y="0"/>
          <a:ext cx="0" cy="0"/>
          <a:chOff x="0" y="0"/>
          <a:chExt cx="0" cy="0"/>
        </a:xfrm>
      </p:grpSpPr>
      <p:sp>
        <p:nvSpPr>
          <p:cNvPr id="2379" name="Google Shape;2379;gfebfd0619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0" name="Google Shape;2380;gfebfd0619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 6: Overcoming your insecurities. </a:t>
            </a:r>
            <a:r>
              <a:rPr lang="en"/>
              <a:t>The secret: We’re all figuring it out! Even though I’m here giving a keynote, I don’t have everything perfectly together. I have a Github account, a Twitter but… no personal website. Sort of embarrassing, but I’m showing you, hey, I’m still here! I’m still showing my face and moving forward.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3" name="Shape 2403"/>
        <p:cNvGrpSpPr/>
        <p:nvPr/>
      </p:nvGrpSpPr>
      <p:grpSpPr>
        <a:xfrm>
          <a:off x="0" y="0"/>
          <a:ext cx="0" cy="0"/>
          <a:chOff x="0" y="0"/>
          <a:chExt cx="0" cy="0"/>
        </a:xfrm>
      </p:grpSpPr>
      <p:sp>
        <p:nvSpPr>
          <p:cNvPr id="2404" name="Google Shape;2404;gfebfd06190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5" name="Google Shape;2405;gfebfd06190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 7: Finding strength and support. I hope you can connect with other attendees in the Unconference Board, the Conference Lobby and projects. And perhaps, in next years Unconference, you will be the one giving the keynote?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6" name="Shape 2496"/>
        <p:cNvGrpSpPr/>
        <p:nvPr/>
      </p:nvGrpSpPr>
      <p:grpSpPr>
        <a:xfrm>
          <a:off x="0" y="0"/>
          <a:ext cx="0" cy="0"/>
          <a:chOff x="0" y="0"/>
          <a:chExt cx="0" cy="0"/>
        </a:xfrm>
      </p:grpSpPr>
      <p:sp>
        <p:nvSpPr>
          <p:cNvPr id="2497" name="Google Shape;2497;gfebfd06190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8" name="Google Shape;2498;gfebfd06190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Lastly Part 8: Your unconventional contributions. Think what skills you have and want to grow. The research and software you want to see in the </a:t>
            </a:r>
            <a:r>
              <a:rPr lang="en"/>
              <a:t>world. The communities you can connect with.</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6" name="Shape 1566"/>
        <p:cNvGrpSpPr/>
        <p:nvPr/>
      </p:nvGrpSpPr>
      <p:grpSpPr>
        <a:xfrm>
          <a:off x="0" y="0"/>
          <a:ext cx="0" cy="0"/>
          <a:chOff x="0" y="0"/>
          <a:chExt cx="0" cy="0"/>
        </a:xfrm>
      </p:grpSpPr>
      <p:sp>
        <p:nvSpPr>
          <p:cNvPr id="1567" name="Google Shape;1567;g1534076c0a2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8" name="Google Shape;1568;g1534076c0a2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this point, you’re probably thinking “woooaaah!”: Who is this mysterious person? Why are they giving a keynote? What’s a Technical Illustrator?</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2" name="Shape 2522"/>
        <p:cNvGrpSpPr/>
        <p:nvPr/>
      </p:nvGrpSpPr>
      <p:grpSpPr>
        <a:xfrm>
          <a:off x="0" y="0"/>
          <a:ext cx="0" cy="0"/>
          <a:chOff x="0" y="0"/>
          <a:chExt cx="0" cy="0"/>
        </a:xfrm>
      </p:grpSpPr>
      <p:sp>
        <p:nvSpPr>
          <p:cNvPr id="2523" name="Google Shape;2523;gfebfd06190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4" name="Google Shape;2524;gfebfd06190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There’s different contributions you could do! You could translate and internationalize. You could host community events and chapters, like Saranjeet here did. You could design or write.</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9" name="Shape 2549"/>
        <p:cNvGrpSpPr/>
        <p:nvPr/>
      </p:nvGrpSpPr>
      <p:grpSpPr>
        <a:xfrm>
          <a:off x="0" y="0"/>
          <a:ext cx="0" cy="0"/>
          <a:chOff x="0" y="0"/>
          <a:chExt cx="0" cy="0"/>
        </a:xfrm>
      </p:grpSpPr>
      <p:sp>
        <p:nvSpPr>
          <p:cNvPr id="2550" name="Google Shape;2550;gfebfd06190_0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1" name="Google Shape;2551;gfebfd06190_0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could do user testing, </a:t>
            </a:r>
            <a:r>
              <a:rPr lang="en"/>
              <a:t>accessibility, release management, and … hmmm, code perhaps?</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6" name="Shape 2576"/>
        <p:cNvGrpSpPr/>
        <p:nvPr/>
      </p:nvGrpSpPr>
      <p:grpSpPr>
        <a:xfrm>
          <a:off x="0" y="0"/>
          <a:ext cx="0" cy="0"/>
          <a:chOff x="0" y="0"/>
          <a:chExt cx="0" cy="0"/>
        </a:xfrm>
      </p:grpSpPr>
      <p:sp>
        <p:nvSpPr>
          <p:cNvPr id="2577" name="Google Shape;2577;gfebfd06190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8" name="Google Shape;2578;gfebfd06190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However, I recognize my </a:t>
            </a:r>
            <a:r>
              <a:rPr lang="en"/>
              <a:t>privileges</a:t>
            </a:r>
            <a:r>
              <a:rPr lang="en"/>
              <a:t>: Compensated for my open source work, Live in North America, part of the Global North, No dependents.</a:t>
            </a:r>
            <a:br>
              <a:rPr lang="en"/>
            </a:br>
            <a:r>
              <a:rPr lang="en"/>
              <a:t>So it’s easier in terms of money, timezones, responsibilities, for me to make the work I do.</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7" name="Shape 2597"/>
        <p:cNvGrpSpPr/>
        <p:nvPr/>
      </p:nvGrpSpPr>
      <p:grpSpPr>
        <a:xfrm>
          <a:off x="0" y="0"/>
          <a:ext cx="0" cy="0"/>
          <a:chOff x="0" y="0"/>
          <a:chExt cx="0" cy="0"/>
        </a:xfrm>
      </p:grpSpPr>
      <p:sp>
        <p:nvSpPr>
          <p:cNvPr id="2598" name="Google Shape;2598;gfebfd06190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9" name="Google Shape;2599;gfebfd06190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while I recognize my work as unconventional… it’s still shaped and limited by my skills and </a:t>
            </a:r>
            <a:r>
              <a:rPr lang="en"/>
              <a:t>privileges</a:t>
            </a:r>
            <a:r>
              <a:rPr lang="en"/>
              <a:t>.</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6" name="Shape 2626"/>
        <p:cNvGrpSpPr/>
        <p:nvPr/>
      </p:nvGrpSpPr>
      <p:grpSpPr>
        <a:xfrm>
          <a:off x="0" y="0"/>
          <a:ext cx="0" cy="0"/>
          <a:chOff x="0" y="0"/>
          <a:chExt cx="0" cy="0"/>
        </a:xfrm>
      </p:grpSpPr>
      <p:sp>
        <p:nvSpPr>
          <p:cNvPr id="2627" name="Google Shape;2627;gfebfd06190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8" name="Google Shape;2628;gfebfd06190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invite you, attendee, to think of your skills. What you have that’s different from and other contributions. How we could make open source projects more mature, well rounded and diverse. Represent the world, for </a:t>
            </a:r>
            <a:r>
              <a:rPr lang="en"/>
              <a:t>Nothing About Us Without Us</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1" name="Shape 2661"/>
        <p:cNvGrpSpPr/>
        <p:nvPr/>
      </p:nvGrpSpPr>
      <p:grpSpPr>
        <a:xfrm>
          <a:off x="0" y="0"/>
          <a:ext cx="0" cy="0"/>
          <a:chOff x="0" y="0"/>
          <a:chExt cx="0" cy="0"/>
        </a:xfrm>
      </p:grpSpPr>
      <p:sp>
        <p:nvSpPr>
          <p:cNvPr id="2662" name="Google Shape;2662;gfebfd06190_0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3" name="Google Shape;2663;gfebfd06190_0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congratulations! You’ve reached the end of my keynote! I have pulled back the </a:t>
            </a:r>
            <a:r>
              <a:rPr lang="en"/>
              <a:t>curtains</a:t>
            </a:r>
            <a:r>
              <a:rPr lang="en"/>
              <a:t> and revealed the true nature of this talk. That it is</a:t>
            </a:r>
            <a:r>
              <a:rPr i="1" lang="en"/>
              <a:t> you, you</a:t>
            </a:r>
            <a:r>
              <a:rPr lang="en"/>
              <a:t> that can have an </a:t>
            </a:r>
            <a:r>
              <a:rPr lang="en"/>
              <a:t>unconventional start and that open source will open </a:t>
            </a:r>
            <a:r>
              <a:rPr i="1" lang="en"/>
              <a:t>your</a:t>
            </a:r>
            <a:r>
              <a:rPr lang="en"/>
              <a:t> opportunities. Hahaha!</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8" name="Shape 2688"/>
        <p:cNvGrpSpPr/>
        <p:nvPr/>
      </p:nvGrpSpPr>
      <p:grpSpPr>
        <a:xfrm>
          <a:off x="0" y="0"/>
          <a:ext cx="0" cy="0"/>
          <a:chOff x="0" y="0"/>
          <a:chExt cx="0" cy="0"/>
        </a:xfrm>
      </p:grpSpPr>
      <p:sp>
        <p:nvSpPr>
          <p:cNvPr id="2689" name="Google Shape;2689;gfebfd06190_0_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0" name="Google Shape;2690;gfebfd06190_0_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thank you. Thank </a:t>
            </a:r>
            <a:r>
              <a:rPr lang="en"/>
              <a:t>you for attending. Thank you organizers, specifically Saranjeet and Paula. Thank you NumPy community, Melissa and Inessa. And thank you Open Source Design, Belen, Eriol, Bernard, Yan, Juhan and more!</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1" name="Shape 2711"/>
        <p:cNvGrpSpPr/>
        <p:nvPr/>
      </p:nvGrpSpPr>
      <p:grpSpPr>
        <a:xfrm>
          <a:off x="0" y="0"/>
          <a:ext cx="0" cy="0"/>
          <a:chOff x="0" y="0"/>
          <a:chExt cx="0" cy="0"/>
        </a:xfrm>
      </p:grpSpPr>
      <p:sp>
        <p:nvSpPr>
          <p:cNvPr id="2712" name="Google Shape;2712;gfebfd06190_0_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3" name="Google Shape;2713;gfebfd06190_0_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would like to connect, you can check out my Twitter ad LinkedIn. If you like to meet me, send me an email and we can set up a date! Thank you!</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8" name="Shape 1598"/>
        <p:cNvGrpSpPr/>
        <p:nvPr/>
      </p:nvGrpSpPr>
      <p:grpSpPr>
        <a:xfrm>
          <a:off x="0" y="0"/>
          <a:ext cx="0" cy="0"/>
          <a:chOff x="0" y="0"/>
          <a:chExt cx="0" cy="0"/>
        </a:xfrm>
      </p:grpSpPr>
      <p:sp>
        <p:nvSpPr>
          <p:cNvPr id="1599" name="Google Shape;1599;g1534076c0a2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0" name="Google Shape;1600;g1534076c0a2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be honest, I’m thinking the same thing. Who am I? Am I qualified to give a keynote? Yeah…What is a Technical Illustrator?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2" name="Shape 1632"/>
        <p:cNvGrpSpPr/>
        <p:nvPr/>
      </p:nvGrpSpPr>
      <p:grpSpPr>
        <a:xfrm>
          <a:off x="0" y="0"/>
          <a:ext cx="0" cy="0"/>
          <a:chOff x="0" y="0"/>
          <a:chExt cx="0" cy="0"/>
        </a:xfrm>
      </p:grpSpPr>
      <p:sp>
        <p:nvSpPr>
          <p:cNvPr id="1633" name="Google Shape;1633;g1534076c0a2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4" name="Google Shape;1634;g1534076c0a2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I asked go give an early career keynote, I made some assumption of what to do.</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3" name="Shape 1663"/>
        <p:cNvGrpSpPr/>
        <p:nvPr/>
      </p:nvGrpSpPr>
      <p:grpSpPr>
        <a:xfrm>
          <a:off x="0" y="0"/>
          <a:ext cx="0" cy="0"/>
          <a:chOff x="0" y="0"/>
          <a:chExt cx="0" cy="0"/>
        </a:xfrm>
      </p:grpSpPr>
      <p:sp>
        <p:nvSpPr>
          <p:cNvPr id="1664" name="Google Shape;1664;g1534076c0a2_0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5" name="Google Shape;1665;g1534076c0a2_0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I asked myself: What </a:t>
            </a:r>
            <a:r>
              <a:rPr lang="en"/>
              <a:t>inspired</a:t>
            </a:r>
            <a:r>
              <a:rPr lang="en"/>
              <a:t> me? How did I get here? And Who helped me?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4" name="Shape 1694"/>
        <p:cNvGrpSpPr/>
        <p:nvPr/>
      </p:nvGrpSpPr>
      <p:grpSpPr>
        <a:xfrm>
          <a:off x="0" y="0"/>
          <a:ext cx="0" cy="0"/>
          <a:chOff x="0" y="0"/>
          <a:chExt cx="0" cy="0"/>
        </a:xfrm>
      </p:grpSpPr>
      <p:sp>
        <p:nvSpPr>
          <p:cNvPr id="1695" name="Google Shape;1695;g1534076c0a2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6" name="Google Shape;1696;g1534076c0a2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Once I started thinking beyond myself, I saw the connections so much more clearly!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1" name="Shape 1761"/>
        <p:cNvGrpSpPr/>
        <p:nvPr/>
      </p:nvGrpSpPr>
      <p:grpSpPr>
        <a:xfrm>
          <a:off x="0" y="0"/>
          <a:ext cx="0" cy="0"/>
          <a:chOff x="0" y="0"/>
          <a:chExt cx="0" cy="0"/>
        </a:xfrm>
      </p:grpSpPr>
      <p:sp>
        <p:nvSpPr>
          <p:cNvPr id="1762" name="Google Shape;1762;g1534076c0a2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3" name="Google Shape;1763;g1534076c0a2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for me, the purpose of this </a:t>
            </a:r>
            <a:r>
              <a:rPr lang="en"/>
              <a:t>keynote is to Recognize community and mentorship as foundational to where I am today,  Connect newcomers to wonderful open source projects, Encourage more diverse contributions to open source research software.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10" name="Shape 10"/>
        <p:cNvGrpSpPr/>
        <p:nvPr/>
      </p:nvGrpSpPr>
      <p:grpSpPr>
        <a:xfrm>
          <a:off x="0" y="0"/>
          <a:ext cx="0" cy="0"/>
          <a:chOff x="0" y="0"/>
          <a:chExt cx="0" cy="0"/>
        </a:xfrm>
      </p:grpSpPr>
      <p:sp>
        <p:nvSpPr>
          <p:cNvPr id="11" name="Google Shape;11;p2"/>
          <p:cNvSpPr txBox="1"/>
          <p:nvPr>
            <p:ph idx="12" type="sldNum"/>
          </p:nvPr>
        </p:nvSpPr>
        <p:spPr>
          <a:xfrm>
            <a:off x="8573357" y="4610220"/>
            <a:ext cx="466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2" name="Google Shape;12;p2"/>
          <p:cNvGrpSpPr/>
          <p:nvPr/>
        </p:nvGrpSpPr>
        <p:grpSpPr>
          <a:xfrm>
            <a:off x="0" y="-5625"/>
            <a:ext cx="9144010" cy="5153100"/>
            <a:chOff x="0" y="-5625"/>
            <a:chExt cx="9144010" cy="5153100"/>
          </a:xfrm>
        </p:grpSpPr>
        <p:cxnSp>
          <p:nvCxnSpPr>
            <p:cNvPr id="13" name="Google Shape;13;p2"/>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4" name="Google Shape;14;p2"/>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5" name="Google Shape;15;p2"/>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6" name="Google Shape;16;p2"/>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7" name="Google Shape;17;p2"/>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8" name="Google Shape;18;p2"/>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9" name="Google Shape;19;p2"/>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0" name="Google Shape;20;p2"/>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1" name="Google Shape;21;p2"/>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2" name="Google Shape;22;p2"/>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3" name="Google Shape;23;p2"/>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4" name="Google Shape;24;p2"/>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5" name="Google Shape;25;p2"/>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6" name="Google Shape;26;p2"/>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7" name="Google Shape;27;p2"/>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8" name="Google Shape;28;p2"/>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9" name="Google Shape;29;p2"/>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0" name="Google Shape;30;p2"/>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1" name="Google Shape;31;p2"/>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2" name="Google Shape;32;p2"/>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3" name="Google Shape;33;p2"/>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4" name="Google Shape;34;p2"/>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5" name="Google Shape;35;p2"/>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6" name="Google Shape;36;p2"/>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7" name="Google Shape;37;p2"/>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8" name="Google Shape;38;p2"/>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9" name="Google Shape;39;p2"/>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0" name="Google Shape;40;p2"/>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1" name="Google Shape;41;p2"/>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2" name="Google Shape;42;p2"/>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3" name="Google Shape;43;p2"/>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4" name="Google Shape;44;p2"/>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5" name="Google Shape;45;p2"/>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6" name="Google Shape;46;p2"/>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7" name="Google Shape;47;p2"/>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8" name="Google Shape;48;p2"/>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9" name="Google Shape;49;p2"/>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0" name="Google Shape;50;p2"/>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1" name="Google Shape;51;p2"/>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2" name="Google Shape;52;p2"/>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3" name="Google Shape;53;p2"/>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4" name="Google Shape;54;p2"/>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5" name="Google Shape;55;p2"/>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6" name="Google Shape;56;p2"/>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7" name="Google Shape;57;p2"/>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8" name="Google Shape;58;p2"/>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9" name="Google Shape;59;p2"/>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0" name="Google Shape;60;p2"/>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1" name="Google Shape;61;p2"/>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2" name="Google Shape;62;p2"/>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3" name="Google Shape;63;p2"/>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grpSp>
      <p:sp>
        <p:nvSpPr>
          <p:cNvPr id="64" name="Google Shape;64;p2"/>
          <p:cNvSpPr txBox="1"/>
          <p:nvPr>
            <p:ph type="ctrTitle"/>
          </p:nvPr>
        </p:nvSpPr>
        <p:spPr>
          <a:xfrm>
            <a:off x="2589100" y="1528275"/>
            <a:ext cx="4773000" cy="1785600"/>
          </a:xfrm>
          <a:prstGeom prst="rect">
            <a:avLst/>
          </a:prstGeom>
          <a:effectLst>
            <a:outerShdw rotWithShape="0" algn="bl" dir="1560000" dist="47625">
              <a:srgbClr val="000000">
                <a:alpha val="33000"/>
              </a:srgbClr>
            </a:outerShdw>
          </a:effectLst>
        </p:spPr>
        <p:txBody>
          <a:bodyPr anchorCtr="0" anchor="b" bIns="91425" lIns="91425" spcFirstLastPara="1" rIns="91425" wrap="square" tIns="91425">
            <a:normAutofit/>
          </a:bodyPr>
          <a:lstStyle>
            <a:lvl1pPr lvl="0">
              <a:spcBef>
                <a:spcPts val="0"/>
              </a:spcBef>
              <a:spcAft>
                <a:spcPts val="0"/>
              </a:spcAft>
              <a:buClr>
                <a:schemeClr val="dk1"/>
              </a:buClr>
              <a:buSzPts val="5200"/>
              <a:buNone/>
              <a:defRPr sz="7700">
                <a:latin typeface="Leckerli One"/>
                <a:ea typeface="Leckerli One"/>
                <a:cs typeface="Leckerli One"/>
                <a:sym typeface="Leckerli One"/>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p:txBody>
      </p:sp>
      <p:sp>
        <p:nvSpPr>
          <p:cNvPr id="65" name="Google Shape;65;p2"/>
          <p:cNvSpPr txBox="1"/>
          <p:nvPr>
            <p:ph idx="1" type="subTitle"/>
          </p:nvPr>
        </p:nvSpPr>
        <p:spPr>
          <a:xfrm>
            <a:off x="2493575" y="4276763"/>
            <a:ext cx="4093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800"/>
              <a:buNone/>
              <a:defRPr sz="14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sp>
        <p:nvSpPr>
          <p:cNvPr id="66" name="Google Shape;66;p2"/>
          <p:cNvSpPr txBox="1"/>
          <p:nvPr>
            <p:ph idx="2" type="ctrTitle"/>
          </p:nvPr>
        </p:nvSpPr>
        <p:spPr>
          <a:xfrm>
            <a:off x="4533825" y="2356275"/>
            <a:ext cx="1847700" cy="5925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5200"/>
              <a:buNone/>
              <a:defRPr sz="3600">
                <a:solidFill>
                  <a:schemeClr val="dk2"/>
                </a:solidFill>
                <a:latin typeface="Leckerli One"/>
                <a:ea typeface="Leckerli One"/>
                <a:cs typeface="Leckerli One"/>
                <a:sym typeface="Leckerli One"/>
              </a:defRPr>
            </a:lvl1pPr>
            <a:lvl2pPr lvl="1" rtl="0" algn="ctr">
              <a:spcBef>
                <a:spcPts val="0"/>
              </a:spcBef>
              <a:spcAft>
                <a:spcPts val="0"/>
              </a:spcAft>
              <a:buClr>
                <a:schemeClr val="dk1"/>
              </a:buClr>
              <a:buSzPts val="5200"/>
              <a:buNone/>
              <a:defRPr sz="5200">
                <a:solidFill>
                  <a:schemeClr val="dk1"/>
                </a:solidFill>
              </a:defRPr>
            </a:lvl2pPr>
            <a:lvl3pPr lvl="2" rtl="0" algn="ctr">
              <a:spcBef>
                <a:spcPts val="0"/>
              </a:spcBef>
              <a:spcAft>
                <a:spcPts val="0"/>
              </a:spcAft>
              <a:buClr>
                <a:schemeClr val="dk1"/>
              </a:buClr>
              <a:buSzPts val="5200"/>
              <a:buNone/>
              <a:defRPr sz="5200">
                <a:solidFill>
                  <a:schemeClr val="dk1"/>
                </a:solidFill>
              </a:defRPr>
            </a:lvl3pPr>
            <a:lvl4pPr lvl="3" rtl="0" algn="ctr">
              <a:spcBef>
                <a:spcPts val="0"/>
              </a:spcBef>
              <a:spcAft>
                <a:spcPts val="0"/>
              </a:spcAft>
              <a:buClr>
                <a:schemeClr val="dk1"/>
              </a:buClr>
              <a:buSzPts val="5200"/>
              <a:buNone/>
              <a:defRPr sz="5200">
                <a:solidFill>
                  <a:schemeClr val="dk1"/>
                </a:solidFill>
              </a:defRPr>
            </a:lvl4pPr>
            <a:lvl5pPr lvl="4" rtl="0" algn="ctr">
              <a:spcBef>
                <a:spcPts val="0"/>
              </a:spcBef>
              <a:spcAft>
                <a:spcPts val="0"/>
              </a:spcAft>
              <a:buClr>
                <a:schemeClr val="dk1"/>
              </a:buClr>
              <a:buSzPts val="5200"/>
              <a:buNone/>
              <a:defRPr sz="5200">
                <a:solidFill>
                  <a:schemeClr val="dk1"/>
                </a:solidFill>
              </a:defRPr>
            </a:lvl5pPr>
            <a:lvl6pPr lvl="5" rtl="0" algn="ctr">
              <a:spcBef>
                <a:spcPts val="0"/>
              </a:spcBef>
              <a:spcAft>
                <a:spcPts val="0"/>
              </a:spcAft>
              <a:buClr>
                <a:schemeClr val="dk1"/>
              </a:buClr>
              <a:buSzPts val="5200"/>
              <a:buNone/>
              <a:defRPr sz="5200">
                <a:solidFill>
                  <a:schemeClr val="dk1"/>
                </a:solidFill>
              </a:defRPr>
            </a:lvl6pPr>
            <a:lvl7pPr lvl="6" rtl="0" algn="ctr">
              <a:spcBef>
                <a:spcPts val="0"/>
              </a:spcBef>
              <a:spcAft>
                <a:spcPts val="0"/>
              </a:spcAft>
              <a:buClr>
                <a:schemeClr val="dk1"/>
              </a:buClr>
              <a:buSzPts val="5200"/>
              <a:buNone/>
              <a:defRPr sz="5200">
                <a:solidFill>
                  <a:schemeClr val="dk1"/>
                </a:solidFill>
              </a:defRPr>
            </a:lvl7pPr>
            <a:lvl8pPr lvl="7" rtl="0" algn="ctr">
              <a:spcBef>
                <a:spcPts val="0"/>
              </a:spcBef>
              <a:spcAft>
                <a:spcPts val="0"/>
              </a:spcAft>
              <a:buClr>
                <a:schemeClr val="dk1"/>
              </a:buClr>
              <a:buSzPts val="5200"/>
              <a:buNone/>
              <a:defRPr sz="5200">
                <a:solidFill>
                  <a:schemeClr val="dk1"/>
                </a:solidFill>
              </a:defRPr>
            </a:lvl8pPr>
            <a:lvl9pPr lvl="8" rtl="0" algn="ctr">
              <a:spcBef>
                <a:spcPts val="0"/>
              </a:spcBef>
              <a:spcAft>
                <a:spcPts val="0"/>
              </a:spcAft>
              <a:buClr>
                <a:schemeClr val="dk1"/>
              </a:buClr>
              <a:buSzPts val="5200"/>
              <a:buNone/>
              <a:defRPr sz="5200">
                <a:solidFill>
                  <a:schemeClr val="dk1"/>
                </a:solidFill>
              </a:defRPr>
            </a:lvl9pPr>
          </a:lstStyle>
          <a:p/>
        </p:txBody>
      </p:sp>
      <p:sp>
        <p:nvSpPr>
          <p:cNvPr id="67" name="Google Shape;67;p2"/>
          <p:cNvSpPr txBox="1"/>
          <p:nvPr>
            <p:ph idx="3" type="ctrTitle"/>
          </p:nvPr>
        </p:nvSpPr>
        <p:spPr>
          <a:xfrm>
            <a:off x="1566600" y="3250538"/>
            <a:ext cx="6010800" cy="9489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5200"/>
              <a:buNone/>
              <a:defRPr sz="5200">
                <a:solidFill>
                  <a:schemeClr val="dk1"/>
                </a:solidFill>
                <a:latin typeface="Yanone Kaffeesatz"/>
                <a:ea typeface="Yanone Kaffeesatz"/>
                <a:cs typeface="Yanone Kaffeesatz"/>
                <a:sym typeface="Yanone Kaffeesatz"/>
              </a:defRPr>
            </a:lvl1pPr>
            <a:lvl2pPr lvl="1" rtl="0" algn="ctr">
              <a:spcBef>
                <a:spcPts val="0"/>
              </a:spcBef>
              <a:spcAft>
                <a:spcPts val="0"/>
              </a:spcAft>
              <a:buClr>
                <a:schemeClr val="dk1"/>
              </a:buClr>
              <a:buSzPts val="5200"/>
              <a:buNone/>
              <a:defRPr sz="5200">
                <a:solidFill>
                  <a:schemeClr val="dk1"/>
                </a:solidFill>
              </a:defRPr>
            </a:lvl2pPr>
            <a:lvl3pPr lvl="2" rtl="0" algn="ctr">
              <a:spcBef>
                <a:spcPts val="0"/>
              </a:spcBef>
              <a:spcAft>
                <a:spcPts val="0"/>
              </a:spcAft>
              <a:buClr>
                <a:schemeClr val="dk1"/>
              </a:buClr>
              <a:buSzPts val="5200"/>
              <a:buNone/>
              <a:defRPr sz="5200">
                <a:solidFill>
                  <a:schemeClr val="dk1"/>
                </a:solidFill>
              </a:defRPr>
            </a:lvl3pPr>
            <a:lvl4pPr lvl="3" rtl="0" algn="ctr">
              <a:spcBef>
                <a:spcPts val="0"/>
              </a:spcBef>
              <a:spcAft>
                <a:spcPts val="0"/>
              </a:spcAft>
              <a:buClr>
                <a:schemeClr val="dk1"/>
              </a:buClr>
              <a:buSzPts val="5200"/>
              <a:buNone/>
              <a:defRPr sz="5200">
                <a:solidFill>
                  <a:schemeClr val="dk1"/>
                </a:solidFill>
              </a:defRPr>
            </a:lvl4pPr>
            <a:lvl5pPr lvl="4" rtl="0" algn="ctr">
              <a:spcBef>
                <a:spcPts val="0"/>
              </a:spcBef>
              <a:spcAft>
                <a:spcPts val="0"/>
              </a:spcAft>
              <a:buClr>
                <a:schemeClr val="dk1"/>
              </a:buClr>
              <a:buSzPts val="5200"/>
              <a:buNone/>
              <a:defRPr sz="5200">
                <a:solidFill>
                  <a:schemeClr val="dk1"/>
                </a:solidFill>
              </a:defRPr>
            </a:lvl5pPr>
            <a:lvl6pPr lvl="5" rtl="0" algn="ctr">
              <a:spcBef>
                <a:spcPts val="0"/>
              </a:spcBef>
              <a:spcAft>
                <a:spcPts val="0"/>
              </a:spcAft>
              <a:buClr>
                <a:schemeClr val="dk1"/>
              </a:buClr>
              <a:buSzPts val="5200"/>
              <a:buNone/>
              <a:defRPr sz="5200">
                <a:solidFill>
                  <a:schemeClr val="dk1"/>
                </a:solidFill>
              </a:defRPr>
            </a:lvl6pPr>
            <a:lvl7pPr lvl="6" rtl="0" algn="ctr">
              <a:spcBef>
                <a:spcPts val="0"/>
              </a:spcBef>
              <a:spcAft>
                <a:spcPts val="0"/>
              </a:spcAft>
              <a:buClr>
                <a:schemeClr val="dk1"/>
              </a:buClr>
              <a:buSzPts val="5200"/>
              <a:buNone/>
              <a:defRPr sz="5200">
                <a:solidFill>
                  <a:schemeClr val="dk1"/>
                </a:solidFill>
              </a:defRPr>
            </a:lvl7pPr>
            <a:lvl8pPr lvl="7" rtl="0" algn="ctr">
              <a:spcBef>
                <a:spcPts val="0"/>
              </a:spcBef>
              <a:spcAft>
                <a:spcPts val="0"/>
              </a:spcAft>
              <a:buClr>
                <a:schemeClr val="dk1"/>
              </a:buClr>
              <a:buSzPts val="5200"/>
              <a:buNone/>
              <a:defRPr sz="5200">
                <a:solidFill>
                  <a:schemeClr val="dk1"/>
                </a:solidFill>
              </a:defRPr>
            </a:lvl8pPr>
            <a:lvl9pPr lvl="8" rtl="0" algn="ctr">
              <a:spcBef>
                <a:spcPts val="0"/>
              </a:spcBef>
              <a:spcAft>
                <a:spcPts val="0"/>
              </a:spcAft>
              <a:buClr>
                <a:schemeClr val="dk1"/>
              </a:buClr>
              <a:buSzPts val="5200"/>
              <a:buNone/>
              <a:defRPr sz="5200">
                <a:solidFill>
                  <a:schemeClr val="dk1"/>
                </a:solidFill>
              </a:defRPr>
            </a:lvl9pPr>
          </a:lstStyle>
          <a:p/>
        </p:txBody>
      </p:sp>
      <p:cxnSp>
        <p:nvCxnSpPr>
          <p:cNvPr id="68" name="Google Shape;68;p2"/>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0" name="Shape 470"/>
        <p:cNvGrpSpPr/>
        <p:nvPr/>
      </p:nvGrpSpPr>
      <p:grpSpPr>
        <a:xfrm>
          <a:off x="0" y="0"/>
          <a:ext cx="0" cy="0"/>
          <a:chOff x="0" y="0"/>
          <a:chExt cx="0" cy="0"/>
        </a:xfrm>
      </p:grpSpPr>
      <p:sp>
        <p:nvSpPr>
          <p:cNvPr id="471" name="Google Shape;471;p11"/>
          <p:cNvSpPr txBox="1"/>
          <p:nvPr>
            <p:ph idx="12" type="sldNum"/>
          </p:nvPr>
        </p:nvSpPr>
        <p:spPr>
          <a:xfrm>
            <a:off x="8573357" y="4610220"/>
            <a:ext cx="466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472" name="Google Shape;472;p11"/>
          <p:cNvGrpSpPr/>
          <p:nvPr/>
        </p:nvGrpSpPr>
        <p:grpSpPr>
          <a:xfrm>
            <a:off x="0" y="-5625"/>
            <a:ext cx="9144010" cy="5153100"/>
            <a:chOff x="0" y="-5625"/>
            <a:chExt cx="9144010" cy="5153100"/>
          </a:xfrm>
        </p:grpSpPr>
        <p:cxnSp>
          <p:nvCxnSpPr>
            <p:cNvPr id="473" name="Google Shape;473;p11"/>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74" name="Google Shape;474;p11"/>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75" name="Google Shape;475;p11"/>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76" name="Google Shape;476;p11"/>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77" name="Google Shape;477;p11"/>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78" name="Google Shape;478;p11"/>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79" name="Google Shape;479;p11"/>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80" name="Google Shape;480;p11"/>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81" name="Google Shape;481;p11"/>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82" name="Google Shape;482;p11"/>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83" name="Google Shape;483;p11"/>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84" name="Google Shape;484;p11"/>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85" name="Google Shape;485;p11"/>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86" name="Google Shape;486;p11"/>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87" name="Google Shape;487;p11"/>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88" name="Google Shape;488;p11"/>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89" name="Google Shape;489;p11"/>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90" name="Google Shape;490;p11"/>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91" name="Google Shape;491;p11"/>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92" name="Google Shape;492;p11"/>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93" name="Google Shape;493;p11"/>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94" name="Google Shape;494;p11"/>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95" name="Google Shape;495;p11"/>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96" name="Google Shape;496;p11"/>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97" name="Google Shape;497;p11"/>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98" name="Google Shape;498;p11"/>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99" name="Google Shape;499;p11"/>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00" name="Google Shape;500;p11"/>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01" name="Google Shape;501;p11"/>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02" name="Google Shape;502;p11"/>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03" name="Google Shape;503;p11"/>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04" name="Google Shape;504;p11"/>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05" name="Google Shape;505;p11"/>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06" name="Google Shape;506;p11"/>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07" name="Google Shape;507;p11"/>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08" name="Google Shape;508;p11"/>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09" name="Google Shape;509;p11"/>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10" name="Google Shape;510;p11"/>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11" name="Google Shape;511;p11"/>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12" name="Google Shape;512;p11"/>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13" name="Google Shape;513;p11"/>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14" name="Google Shape;514;p11"/>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15" name="Google Shape;515;p11"/>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16" name="Google Shape;516;p11"/>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17" name="Google Shape;517;p11"/>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18" name="Google Shape;518;p11"/>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19" name="Google Shape;519;p11"/>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20" name="Google Shape;520;p11"/>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21" name="Google Shape;521;p11"/>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22" name="Google Shape;522;p11"/>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23" name="Google Shape;523;p11"/>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grpSp>
      <p:sp>
        <p:nvSpPr>
          <p:cNvPr id="524" name="Google Shape;524;p11"/>
          <p:cNvSpPr txBox="1"/>
          <p:nvPr>
            <p:ph hasCustomPrompt="1" type="title"/>
          </p:nvPr>
        </p:nvSpPr>
        <p:spPr>
          <a:xfrm>
            <a:off x="714000" y="1162325"/>
            <a:ext cx="7716000" cy="1963500"/>
          </a:xfrm>
          <a:prstGeom prst="rect">
            <a:avLst/>
          </a:prstGeom>
          <a:effectLst>
            <a:outerShdw rotWithShape="0" algn="bl" dir="1920000" dist="47625">
              <a:srgbClr val="000000">
                <a:alpha val="29000"/>
              </a:srgbClr>
            </a:outerShdw>
          </a:effectLst>
        </p:spPr>
        <p:txBody>
          <a:bodyPr anchorCtr="0" anchor="b" bIns="91425" lIns="91425" spcFirstLastPara="1" rIns="91425" wrap="square" tIns="91425">
            <a:normAutofit/>
          </a:bodyPr>
          <a:lstStyle>
            <a:lvl1pPr lvl="0" algn="ctr">
              <a:spcBef>
                <a:spcPts val="0"/>
              </a:spcBef>
              <a:spcAft>
                <a:spcPts val="0"/>
              </a:spcAft>
              <a:buClr>
                <a:schemeClr val="dk1"/>
              </a:buClr>
              <a:buSzPts val="12000"/>
              <a:buNone/>
              <a:defRPr sz="6700">
                <a:solidFill>
                  <a:schemeClr val="dk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cxnSp>
        <p:nvCxnSpPr>
          <p:cNvPr id="525" name="Google Shape;525;p11"/>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
        <p:nvSpPr>
          <p:cNvPr id="526" name="Google Shape;526;p11"/>
          <p:cNvSpPr txBox="1"/>
          <p:nvPr>
            <p:ph idx="1" type="subTitle"/>
          </p:nvPr>
        </p:nvSpPr>
        <p:spPr>
          <a:xfrm>
            <a:off x="2123963" y="3556625"/>
            <a:ext cx="4953000" cy="393600"/>
          </a:xfrm>
          <a:prstGeom prst="rect">
            <a:avLst/>
          </a:prstGeom>
        </p:spPr>
        <p:txBody>
          <a:bodyPr anchorCtr="0" anchor="t" bIns="91425" lIns="91425" spcFirstLastPara="1" rIns="91425" wrap="square" tIns="91425">
            <a:normAutofit/>
          </a:bodyPr>
          <a:lstStyle>
            <a:lvl1pPr lvl="0" algn="ctr">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7" name="Shape 5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28" name="Shape 528"/>
        <p:cNvGrpSpPr/>
        <p:nvPr/>
      </p:nvGrpSpPr>
      <p:grpSpPr>
        <a:xfrm>
          <a:off x="0" y="0"/>
          <a:ext cx="0" cy="0"/>
          <a:chOff x="0" y="0"/>
          <a:chExt cx="0" cy="0"/>
        </a:xfrm>
      </p:grpSpPr>
      <p:cxnSp>
        <p:nvCxnSpPr>
          <p:cNvPr id="529" name="Google Shape;529;p13"/>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30" name="Google Shape;530;p13"/>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31" name="Google Shape;531;p13"/>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32" name="Google Shape;532;p13"/>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33" name="Google Shape;533;p13"/>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34" name="Google Shape;534;p13"/>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35" name="Google Shape;535;p13"/>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36" name="Google Shape;536;p13"/>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37" name="Google Shape;537;p13"/>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38" name="Google Shape;538;p13"/>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39" name="Google Shape;539;p13"/>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40" name="Google Shape;540;p13"/>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41" name="Google Shape;541;p13"/>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42" name="Google Shape;542;p13"/>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43" name="Google Shape;543;p13"/>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44" name="Google Shape;544;p13"/>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45" name="Google Shape;545;p13"/>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46" name="Google Shape;546;p13"/>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47" name="Google Shape;547;p13"/>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48" name="Google Shape;548;p13"/>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49" name="Google Shape;549;p13"/>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50" name="Google Shape;550;p13"/>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51" name="Google Shape;551;p13"/>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52" name="Google Shape;552;p13"/>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53" name="Google Shape;553;p13"/>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54" name="Google Shape;554;p13"/>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55" name="Google Shape;555;p13"/>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56" name="Google Shape;556;p13"/>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57" name="Google Shape;557;p13"/>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58" name="Google Shape;558;p13"/>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59" name="Google Shape;559;p13"/>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60" name="Google Shape;560;p13"/>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61" name="Google Shape;561;p13"/>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562" name="Google Shape;562;p13"/>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63" name="Google Shape;563;p13"/>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64" name="Google Shape;564;p13"/>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65" name="Google Shape;565;p13"/>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66" name="Google Shape;566;p13"/>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67" name="Google Shape;567;p13"/>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68" name="Google Shape;568;p13"/>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69" name="Google Shape;569;p13"/>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70" name="Google Shape;570;p13"/>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71" name="Google Shape;571;p13"/>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72" name="Google Shape;572;p13"/>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73" name="Google Shape;573;p13"/>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74" name="Google Shape;574;p13"/>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75" name="Google Shape;575;p13"/>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76" name="Google Shape;576;p13"/>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77" name="Google Shape;577;p13"/>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78" name="Google Shape;578;p13"/>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579" name="Google Shape;579;p13"/>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580" name="Google Shape;580;p13"/>
          <p:cNvSpPr txBox="1"/>
          <p:nvPr>
            <p:ph type="title"/>
          </p:nvPr>
        </p:nvSpPr>
        <p:spPr>
          <a:xfrm>
            <a:off x="7470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581" name="Google Shape;581;p13"/>
          <p:cNvSpPr txBox="1"/>
          <p:nvPr>
            <p:ph idx="2" type="title"/>
          </p:nvPr>
        </p:nvSpPr>
        <p:spPr>
          <a:xfrm>
            <a:off x="823200" y="1822025"/>
            <a:ext cx="2046600" cy="572700"/>
          </a:xfrm>
          <a:prstGeom prst="rect">
            <a:avLst/>
          </a:prstGeom>
        </p:spPr>
        <p:txBody>
          <a:bodyPr anchorCtr="0" anchor="t" bIns="91425" lIns="91425" spcFirstLastPara="1" rIns="91425" wrap="square" tIns="91425">
            <a:normAutofit/>
          </a:bodyPr>
          <a:lstStyle>
            <a:lvl1pPr lvl="0" algn="ctr">
              <a:spcBef>
                <a:spcPts val="0"/>
              </a:spcBef>
              <a:spcAft>
                <a:spcPts val="0"/>
              </a:spcAft>
              <a:buSzPts val="1800"/>
              <a:buNone/>
              <a:defRPr sz="1900"/>
            </a:lvl1pPr>
            <a:lvl2pPr lvl="1">
              <a:spcBef>
                <a:spcPts val="0"/>
              </a:spcBef>
              <a:spcAft>
                <a:spcPts val="0"/>
              </a:spcAft>
              <a:buSzPts val="3300"/>
              <a:buNone/>
              <a:defRPr>
                <a:latin typeface="Arimo"/>
                <a:ea typeface="Arimo"/>
                <a:cs typeface="Arimo"/>
                <a:sym typeface="Arimo"/>
              </a:defRPr>
            </a:lvl2pPr>
            <a:lvl3pPr lvl="2">
              <a:spcBef>
                <a:spcPts val="0"/>
              </a:spcBef>
              <a:spcAft>
                <a:spcPts val="0"/>
              </a:spcAft>
              <a:buSzPts val="3300"/>
              <a:buNone/>
              <a:defRPr>
                <a:latin typeface="Arimo"/>
                <a:ea typeface="Arimo"/>
                <a:cs typeface="Arimo"/>
                <a:sym typeface="Arimo"/>
              </a:defRPr>
            </a:lvl3pPr>
            <a:lvl4pPr lvl="3">
              <a:spcBef>
                <a:spcPts val="0"/>
              </a:spcBef>
              <a:spcAft>
                <a:spcPts val="0"/>
              </a:spcAft>
              <a:buSzPts val="3300"/>
              <a:buNone/>
              <a:defRPr>
                <a:latin typeface="Arimo"/>
                <a:ea typeface="Arimo"/>
                <a:cs typeface="Arimo"/>
                <a:sym typeface="Arimo"/>
              </a:defRPr>
            </a:lvl4pPr>
            <a:lvl5pPr lvl="4">
              <a:spcBef>
                <a:spcPts val="0"/>
              </a:spcBef>
              <a:spcAft>
                <a:spcPts val="0"/>
              </a:spcAft>
              <a:buSzPts val="3300"/>
              <a:buNone/>
              <a:defRPr>
                <a:latin typeface="Arimo"/>
                <a:ea typeface="Arimo"/>
                <a:cs typeface="Arimo"/>
                <a:sym typeface="Arimo"/>
              </a:defRPr>
            </a:lvl5pPr>
            <a:lvl6pPr lvl="5">
              <a:spcBef>
                <a:spcPts val="0"/>
              </a:spcBef>
              <a:spcAft>
                <a:spcPts val="0"/>
              </a:spcAft>
              <a:buSzPts val="3300"/>
              <a:buNone/>
              <a:defRPr>
                <a:latin typeface="Arimo"/>
                <a:ea typeface="Arimo"/>
                <a:cs typeface="Arimo"/>
                <a:sym typeface="Arimo"/>
              </a:defRPr>
            </a:lvl6pPr>
            <a:lvl7pPr lvl="6">
              <a:spcBef>
                <a:spcPts val="0"/>
              </a:spcBef>
              <a:spcAft>
                <a:spcPts val="0"/>
              </a:spcAft>
              <a:buSzPts val="3300"/>
              <a:buNone/>
              <a:defRPr>
                <a:latin typeface="Arimo"/>
                <a:ea typeface="Arimo"/>
                <a:cs typeface="Arimo"/>
                <a:sym typeface="Arimo"/>
              </a:defRPr>
            </a:lvl7pPr>
            <a:lvl8pPr lvl="7">
              <a:spcBef>
                <a:spcPts val="0"/>
              </a:spcBef>
              <a:spcAft>
                <a:spcPts val="0"/>
              </a:spcAft>
              <a:buSzPts val="3300"/>
              <a:buNone/>
              <a:defRPr>
                <a:latin typeface="Arimo"/>
                <a:ea typeface="Arimo"/>
                <a:cs typeface="Arimo"/>
                <a:sym typeface="Arimo"/>
              </a:defRPr>
            </a:lvl8pPr>
            <a:lvl9pPr lvl="8">
              <a:spcBef>
                <a:spcPts val="0"/>
              </a:spcBef>
              <a:spcAft>
                <a:spcPts val="0"/>
              </a:spcAft>
              <a:buSzPts val="3300"/>
              <a:buNone/>
              <a:defRPr>
                <a:latin typeface="Arimo"/>
                <a:ea typeface="Arimo"/>
                <a:cs typeface="Arimo"/>
                <a:sym typeface="Arimo"/>
              </a:defRPr>
            </a:lvl9pPr>
          </a:lstStyle>
          <a:p/>
        </p:txBody>
      </p:sp>
      <p:sp>
        <p:nvSpPr>
          <p:cNvPr id="582" name="Google Shape;582;p13"/>
          <p:cNvSpPr txBox="1"/>
          <p:nvPr>
            <p:ph idx="1" type="subTitle"/>
          </p:nvPr>
        </p:nvSpPr>
        <p:spPr>
          <a:xfrm>
            <a:off x="765000" y="2245425"/>
            <a:ext cx="2163000" cy="572700"/>
          </a:xfrm>
          <a:prstGeom prst="rect">
            <a:avLst/>
          </a:prstGeom>
        </p:spPr>
        <p:txBody>
          <a:bodyPr anchorCtr="0" anchor="t" bIns="91425" lIns="91425" spcFirstLastPara="1" rIns="91425" wrap="square" tIns="91425">
            <a:normAutofit/>
          </a:bodyPr>
          <a:lstStyle>
            <a:lvl1pPr lvl="0" algn="ctr">
              <a:spcBef>
                <a:spcPts val="0"/>
              </a:spcBef>
              <a:spcAft>
                <a:spcPts val="0"/>
              </a:spcAft>
              <a:buSzPts val="1400"/>
              <a:buNone/>
              <a:defRPr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3" name="Google Shape;583;p13"/>
          <p:cNvSpPr txBox="1"/>
          <p:nvPr>
            <p:ph idx="3" type="title"/>
          </p:nvPr>
        </p:nvSpPr>
        <p:spPr>
          <a:xfrm>
            <a:off x="3648708" y="1822025"/>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19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584" name="Google Shape;584;p13"/>
          <p:cNvSpPr txBox="1"/>
          <p:nvPr>
            <p:ph idx="4" type="subTitle"/>
          </p:nvPr>
        </p:nvSpPr>
        <p:spPr>
          <a:xfrm>
            <a:off x="3590508" y="2245425"/>
            <a:ext cx="2163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85" name="Google Shape;585;p13"/>
          <p:cNvSpPr txBox="1"/>
          <p:nvPr>
            <p:ph idx="5" type="title"/>
          </p:nvPr>
        </p:nvSpPr>
        <p:spPr>
          <a:xfrm>
            <a:off x="6340178" y="1822025"/>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19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586" name="Google Shape;586;p13"/>
          <p:cNvSpPr txBox="1"/>
          <p:nvPr>
            <p:ph idx="6" type="subTitle"/>
          </p:nvPr>
        </p:nvSpPr>
        <p:spPr>
          <a:xfrm>
            <a:off x="6281978" y="2245425"/>
            <a:ext cx="2163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87" name="Google Shape;587;p13"/>
          <p:cNvSpPr txBox="1"/>
          <p:nvPr>
            <p:ph idx="7" type="title"/>
          </p:nvPr>
        </p:nvSpPr>
        <p:spPr>
          <a:xfrm>
            <a:off x="823200" y="3603200"/>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19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588" name="Google Shape;588;p13"/>
          <p:cNvSpPr txBox="1"/>
          <p:nvPr>
            <p:ph idx="8" type="subTitle"/>
          </p:nvPr>
        </p:nvSpPr>
        <p:spPr>
          <a:xfrm>
            <a:off x="765000" y="4026600"/>
            <a:ext cx="2163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89" name="Google Shape;589;p13"/>
          <p:cNvSpPr txBox="1"/>
          <p:nvPr>
            <p:ph idx="9" type="title"/>
          </p:nvPr>
        </p:nvSpPr>
        <p:spPr>
          <a:xfrm>
            <a:off x="3648708" y="3603200"/>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19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590" name="Google Shape;590;p13"/>
          <p:cNvSpPr txBox="1"/>
          <p:nvPr>
            <p:ph idx="13" type="subTitle"/>
          </p:nvPr>
        </p:nvSpPr>
        <p:spPr>
          <a:xfrm>
            <a:off x="3590508" y="4026600"/>
            <a:ext cx="2163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1" name="Google Shape;591;p13"/>
          <p:cNvSpPr txBox="1"/>
          <p:nvPr>
            <p:ph idx="14" type="title"/>
          </p:nvPr>
        </p:nvSpPr>
        <p:spPr>
          <a:xfrm>
            <a:off x="6340178" y="3603200"/>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19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592" name="Google Shape;592;p13"/>
          <p:cNvSpPr txBox="1"/>
          <p:nvPr>
            <p:ph idx="15" type="subTitle"/>
          </p:nvPr>
        </p:nvSpPr>
        <p:spPr>
          <a:xfrm>
            <a:off x="6281978" y="4026600"/>
            <a:ext cx="2163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3" name="Google Shape;593;p13"/>
          <p:cNvSpPr txBox="1"/>
          <p:nvPr>
            <p:ph hasCustomPrompt="1" idx="16" type="title"/>
          </p:nvPr>
        </p:nvSpPr>
        <p:spPr>
          <a:xfrm>
            <a:off x="1342950" y="1354825"/>
            <a:ext cx="1007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2400"/>
              <a:buNone/>
              <a:defRPr sz="24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94" name="Google Shape;594;p13"/>
          <p:cNvSpPr txBox="1"/>
          <p:nvPr>
            <p:ph hasCustomPrompt="1" idx="17" type="title"/>
          </p:nvPr>
        </p:nvSpPr>
        <p:spPr>
          <a:xfrm>
            <a:off x="4168450" y="1354825"/>
            <a:ext cx="1007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2400"/>
              <a:buNone/>
              <a:defRPr sz="24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95" name="Google Shape;595;p13"/>
          <p:cNvSpPr txBox="1"/>
          <p:nvPr>
            <p:ph hasCustomPrompt="1" idx="18" type="title"/>
          </p:nvPr>
        </p:nvSpPr>
        <p:spPr>
          <a:xfrm>
            <a:off x="6859925" y="1354825"/>
            <a:ext cx="1007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2400"/>
              <a:buNone/>
              <a:defRPr sz="24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96" name="Google Shape;596;p13"/>
          <p:cNvSpPr txBox="1"/>
          <p:nvPr>
            <p:ph hasCustomPrompt="1" idx="19" type="title"/>
          </p:nvPr>
        </p:nvSpPr>
        <p:spPr>
          <a:xfrm>
            <a:off x="1342950" y="3136013"/>
            <a:ext cx="1007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2400"/>
              <a:buNone/>
              <a:defRPr sz="24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97" name="Google Shape;597;p13"/>
          <p:cNvSpPr txBox="1"/>
          <p:nvPr>
            <p:ph hasCustomPrompt="1" idx="20" type="title"/>
          </p:nvPr>
        </p:nvSpPr>
        <p:spPr>
          <a:xfrm>
            <a:off x="4168450" y="3136013"/>
            <a:ext cx="1007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2400"/>
              <a:buNone/>
              <a:defRPr sz="24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98" name="Google Shape;598;p13"/>
          <p:cNvSpPr txBox="1"/>
          <p:nvPr>
            <p:ph hasCustomPrompt="1" idx="21" type="title"/>
          </p:nvPr>
        </p:nvSpPr>
        <p:spPr>
          <a:xfrm>
            <a:off x="6859925" y="3136013"/>
            <a:ext cx="1007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2400"/>
              <a:buNone/>
              <a:defRPr sz="2400">
                <a:solidFill>
                  <a:schemeClr val="dk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cxnSp>
        <p:nvCxnSpPr>
          <p:cNvPr id="599" name="Google Shape;599;p13"/>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
    <p:spTree>
      <p:nvGrpSpPr>
        <p:cNvPr id="600" name="Shape 600"/>
        <p:cNvGrpSpPr/>
        <p:nvPr/>
      </p:nvGrpSpPr>
      <p:grpSpPr>
        <a:xfrm>
          <a:off x="0" y="0"/>
          <a:ext cx="0" cy="0"/>
          <a:chOff x="0" y="0"/>
          <a:chExt cx="0" cy="0"/>
        </a:xfrm>
      </p:grpSpPr>
      <p:cxnSp>
        <p:nvCxnSpPr>
          <p:cNvPr id="601" name="Google Shape;601;p14"/>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02" name="Google Shape;602;p14"/>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03" name="Google Shape;603;p14"/>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04" name="Google Shape;604;p14"/>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05" name="Google Shape;605;p14"/>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06" name="Google Shape;606;p14"/>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07" name="Google Shape;607;p14"/>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08" name="Google Shape;608;p14"/>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09" name="Google Shape;609;p14"/>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10" name="Google Shape;610;p14"/>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11" name="Google Shape;611;p14"/>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12" name="Google Shape;612;p14"/>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13" name="Google Shape;613;p14"/>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14" name="Google Shape;614;p14"/>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15" name="Google Shape;615;p14"/>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16" name="Google Shape;616;p14"/>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17" name="Google Shape;617;p14"/>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18" name="Google Shape;618;p14"/>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19" name="Google Shape;619;p14"/>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20" name="Google Shape;620;p14"/>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21" name="Google Shape;621;p14"/>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22" name="Google Shape;622;p14"/>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23" name="Google Shape;623;p14"/>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24" name="Google Shape;624;p14"/>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25" name="Google Shape;625;p14"/>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26" name="Google Shape;626;p14"/>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27" name="Google Shape;627;p14"/>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28" name="Google Shape;628;p14"/>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29" name="Google Shape;629;p14"/>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30" name="Google Shape;630;p14"/>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31" name="Google Shape;631;p14"/>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32" name="Google Shape;632;p14"/>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33" name="Google Shape;633;p14"/>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34" name="Google Shape;634;p14"/>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35" name="Google Shape;635;p14"/>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36" name="Google Shape;636;p14"/>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37" name="Google Shape;637;p14"/>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38" name="Google Shape;638;p14"/>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39" name="Google Shape;639;p14"/>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40" name="Google Shape;640;p14"/>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41" name="Google Shape;641;p14"/>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42" name="Google Shape;642;p14"/>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43" name="Google Shape;643;p14"/>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44" name="Google Shape;644;p14"/>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45" name="Google Shape;645;p14"/>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46" name="Google Shape;646;p14"/>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47" name="Google Shape;647;p14"/>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48" name="Google Shape;648;p14"/>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49" name="Google Shape;649;p14"/>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50" name="Google Shape;650;p14"/>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651" name="Google Shape;651;p14"/>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652" name="Google Shape;652;p14"/>
          <p:cNvSpPr txBox="1"/>
          <p:nvPr>
            <p:ph type="title"/>
          </p:nvPr>
        </p:nvSpPr>
        <p:spPr>
          <a:xfrm>
            <a:off x="7470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653" name="Google Shape;653;p14"/>
          <p:cNvSpPr txBox="1"/>
          <p:nvPr>
            <p:ph idx="2" type="title"/>
          </p:nvPr>
        </p:nvSpPr>
        <p:spPr>
          <a:xfrm>
            <a:off x="893550" y="1822538"/>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19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654" name="Google Shape;654;p14"/>
          <p:cNvSpPr txBox="1"/>
          <p:nvPr>
            <p:ph idx="1" type="subTitle"/>
          </p:nvPr>
        </p:nvSpPr>
        <p:spPr>
          <a:xfrm>
            <a:off x="706500" y="2179263"/>
            <a:ext cx="24207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55" name="Google Shape;655;p14"/>
          <p:cNvSpPr txBox="1"/>
          <p:nvPr>
            <p:ph idx="3" type="title"/>
          </p:nvPr>
        </p:nvSpPr>
        <p:spPr>
          <a:xfrm>
            <a:off x="3548704" y="1822538"/>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19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656" name="Google Shape;656;p14"/>
          <p:cNvSpPr txBox="1"/>
          <p:nvPr>
            <p:ph idx="4" type="subTitle"/>
          </p:nvPr>
        </p:nvSpPr>
        <p:spPr>
          <a:xfrm>
            <a:off x="3361654" y="2179263"/>
            <a:ext cx="24207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57" name="Google Shape;657;p14"/>
          <p:cNvSpPr txBox="1"/>
          <p:nvPr>
            <p:ph idx="5" type="title"/>
          </p:nvPr>
        </p:nvSpPr>
        <p:spPr>
          <a:xfrm>
            <a:off x="6203839" y="1822538"/>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19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658" name="Google Shape;658;p14"/>
          <p:cNvSpPr txBox="1"/>
          <p:nvPr>
            <p:ph idx="6" type="subTitle"/>
          </p:nvPr>
        </p:nvSpPr>
        <p:spPr>
          <a:xfrm>
            <a:off x="6016789" y="2179263"/>
            <a:ext cx="24207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59" name="Google Shape;659;p14"/>
          <p:cNvSpPr txBox="1"/>
          <p:nvPr>
            <p:ph idx="7" type="title"/>
          </p:nvPr>
        </p:nvSpPr>
        <p:spPr>
          <a:xfrm>
            <a:off x="893550" y="3654225"/>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19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660" name="Google Shape;660;p14"/>
          <p:cNvSpPr txBox="1"/>
          <p:nvPr>
            <p:ph idx="8" type="subTitle"/>
          </p:nvPr>
        </p:nvSpPr>
        <p:spPr>
          <a:xfrm>
            <a:off x="706500" y="4010950"/>
            <a:ext cx="24207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61" name="Google Shape;661;p14"/>
          <p:cNvSpPr txBox="1"/>
          <p:nvPr>
            <p:ph idx="9" type="title"/>
          </p:nvPr>
        </p:nvSpPr>
        <p:spPr>
          <a:xfrm>
            <a:off x="3548704" y="3654225"/>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19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662" name="Google Shape;662;p14"/>
          <p:cNvSpPr txBox="1"/>
          <p:nvPr>
            <p:ph idx="13" type="subTitle"/>
          </p:nvPr>
        </p:nvSpPr>
        <p:spPr>
          <a:xfrm>
            <a:off x="3361654" y="4010950"/>
            <a:ext cx="24207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63" name="Google Shape;663;p14"/>
          <p:cNvSpPr txBox="1"/>
          <p:nvPr>
            <p:ph idx="14" type="title"/>
          </p:nvPr>
        </p:nvSpPr>
        <p:spPr>
          <a:xfrm>
            <a:off x="6203839" y="3654225"/>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19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664" name="Google Shape;664;p14"/>
          <p:cNvSpPr txBox="1"/>
          <p:nvPr>
            <p:ph idx="15" type="subTitle"/>
          </p:nvPr>
        </p:nvSpPr>
        <p:spPr>
          <a:xfrm>
            <a:off x="6016789" y="4010950"/>
            <a:ext cx="24207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665" name="Google Shape;665;p14"/>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666" name="Shape 666"/>
        <p:cNvGrpSpPr/>
        <p:nvPr/>
      </p:nvGrpSpPr>
      <p:grpSpPr>
        <a:xfrm>
          <a:off x="0" y="0"/>
          <a:ext cx="0" cy="0"/>
          <a:chOff x="0" y="0"/>
          <a:chExt cx="0" cy="0"/>
        </a:xfrm>
      </p:grpSpPr>
      <p:cxnSp>
        <p:nvCxnSpPr>
          <p:cNvPr id="667" name="Google Shape;667;p15"/>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68" name="Google Shape;668;p15"/>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69" name="Google Shape;669;p15"/>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70" name="Google Shape;670;p15"/>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71" name="Google Shape;671;p15"/>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72" name="Google Shape;672;p15"/>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73" name="Google Shape;673;p15"/>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74" name="Google Shape;674;p15"/>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75" name="Google Shape;675;p15"/>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76" name="Google Shape;676;p15"/>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77" name="Google Shape;677;p15"/>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78" name="Google Shape;678;p15"/>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79" name="Google Shape;679;p15"/>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80" name="Google Shape;680;p15"/>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81" name="Google Shape;681;p15"/>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82" name="Google Shape;682;p15"/>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83" name="Google Shape;683;p15"/>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84" name="Google Shape;684;p15"/>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85" name="Google Shape;685;p15"/>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86" name="Google Shape;686;p15"/>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87" name="Google Shape;687;p15"/>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88" name="Google Shape;688;p15"/>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89" name="Google Shape;689;p15"/>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90" name="Google Shape;690;p15"/>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91" name="Google Shape;691;p15"/>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92" name="Google Shape;692;p15"/>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93" name="Google Shape;693;p15"/>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94" name="Google Shape;694;p15"/>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95" name="Google Shape;695;p15"/>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96" name="Google Shape;696;p15"/>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97" name="Google Shape;697;p15"/>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98" name="Google Shape;698;p15"/>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699" name="Google Shape;699;p15"/>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00" name="Google Shape;700;p15"/>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01" name="Google Shape;701;p15"/>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02" name="Google Shape;702;p15"/>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03" name="Google Shape;703;p15"/>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04" name="Google Shape;704;p15"/>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05" name="Google Shape;705;p15"/>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06" name="Google Shape;706;p15"/>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07" name="Google Shape;707;p15"/>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08" name="Google Shape;708;p15"/>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09" name="Google Shape;709;p15"/>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10" name="Google Shape;710;p15"/>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11" name="Google Shape;711;p15"/>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12" name="Google Shape;712;p15"/>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13" name="Google Shape;713;p15"/>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14" name="Google Shape;714;p15"/>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15" name="Google Shape;715;p15"/>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16" name="Google Shape;716;p15"/>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17" name="Google Shape;717;p15"/>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718" name="Google Shape;718;p15"/>
          <p:cNvSpPr txBox="1"/>
          <p:nvPr>
            <p:ph type="title"/>
          </p:nvPr>
        </p:nvSpPr>
        <p:spPr>
          <a:xfrm>
            <a:off x="7470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719" name="Google Shape;719;p15"/>
          <p:cNvSpPr txBox="1"/>
          <p:nvPr>
            <p:ph idx="2" type="title"/>
          </p:nvPr>
        </p:nvSpPr>
        <p:spPr>
          <a:xfrm>
            <a:off x="790213" y="3235100"/>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0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720" name="Google Shape;720;p15"/>
          <p:cNvSpPr txBox="1"/>
          <p:nvPr>
            <p:ph idx="1" type="subTitle"/>
          </p:nvPr>
        </p:nvSpPr>
        <p:spPr>
          <a:xfrm>
            <a:off x="732013" y="3658500"/>
            <a:ext cx="2163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21" name="Google Shape;721;p15"/>
          <p:cNvSpPr txBox="1"/>
          <p:nvPr>
            <p:ph idx="3" type="title"/>
          </p:nvPr>
        </p:nvSpPr>
        <p:spPr>
          <a:xfrm>
            <a:off x="3615720" y="3235100"/>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0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722" name="Google Shape;722;p15"/>
          <p:cNvSpPr txBox="1"/>
          <p:nvPr>
            <p:ph idx="4" type="subTitle"/>
          </p:nvPr>
        </p:nvSpPr>
        <p:spPr>
          <a:xfrm>
            <a:off x="3557520" y="3658500"/>
            <a:ext cx="2163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23" name="Google Shape;723;p15"/>
          <p:cNvSpPr txBox="1"/>
          <p:nvPr>
            <p:ph idx="5" type="title"/>
          </p:nvPr>
        </p:nvSpPr>
        <p:spPr>
          <a:xfrm>
            <a:off x="6307191" y="3235100"/>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0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724" name="Google Shape;724;p15"/>
          <p:cNvSpPr txBox="1"/>
          <p:nvPr>
            <p:ph idx="6" type="subTitle"/>
          </p:nvPr>
        </p:nvSpPr>
        <p:spPr>
          <a:xfrm>
            <a:off x="6248991" y="3658500"/>
            <a:ext cx="2163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725" name="Google Shape;725;p15"/>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_3">
    <p:spTree>
      <p:nvGrpSpPr>
        <p:cNvPr id="726" name="Shape 726"/>
        <p:cNvGrpSpPr/>
        <p:nvPr/>
      </p:nvGrpSpPr>
      <p:grpSpPr>
        <a:xfrm>
          <a:off x="0" y="0"/>
          <a:ext cx="0" cy="0"/>
          <a:chOff x="0" y="0"/>
          <a:chExt cx="0" cy="0"/>
        </a:xfrm>
      </p:grpSpPr>
      <p:cxnSp>
        <p:nvCxnSpPr>
          <p:cNvPr id="727" name="Google Shape;727;p16"/>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28" name="Google Shape;728;p16"/>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29" name="Google Shape;729;p16"/>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30" name="Google Shape;730;p16"/>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31" name="Google Shape;731;p16"/>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32" name="Google Shape;732;p16"/>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33" name="Google Shape;733;p16"/>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34" name="Google Shape;734;p16"/>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35" name="Google Shape;735;p16"/>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36" name="Google Shape;736;p16"/>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37" name="Google Shape;737;p16"/>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38" name="Google Shape;738;p16"/>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39" name="Google Shape;739;p16"/>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40" name="Google Shape;740;p16"/>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41" name="Google Shape;741;p16"/>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42" name="Google Shape;742;p16"/>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43" name="Google Shape;743;p16"/>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44" name="Google Shape;744;p16"/>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45" name="Google Shape;745;p16"/>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46" name="Google Shape;746;p16"/>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47" name="Google Shape;747;p16"/>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48" name="Google Shape;748;p16"/>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49" name="Google Shape;749;p16"/>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50" name="Google Shape;750;p16"/>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51" name="Google Shape;751;p16"/>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52" name="Google Shape;752;p16"/>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53" name="Google Shape;753;p16"/>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54" name="Google Shape;754;p16"/>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55" name="Google Shape;755;p16"/>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56" name="Google Shape;756;p16"/>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57" name="Google Shape;757;p16"/>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58" name="Google Shape;758;p16"/>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59" name="Google Shape;759;p16"/>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60" name="Google Shape;760;p16"/>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61" name="Google Shape;761;p16"/>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62" name="Google Shape;762;p16"/>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63" name="Google Shape;763;p16"/>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64" name="Google Shape;764;p16"/>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65" name="Google Shape;765;p16"/>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66" name="Google Shape;766;p16"/>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67" name="Google Shape;767;p16"/>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68" name="Google Shape;768;p16"/>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69" name="Google Shape;769;p16"/>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70" name="Google Shape;770;p16"/>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71" name="Google Shape;771;p16"/>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72" name="Google Shape;772;p16"/>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73" name="Google Shape;773;p16"/>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74" name="Google Shape;774;p16"/>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75" name="Google Shape;775;p16"/>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76" name="Google Shape;776;p16"/>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777" name="Google Shape;777;p16"/>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778" name="Google Shape;778;p16"/>
          <p:cNvSpPr txBox="1"/>
          <p:nvPr>
            <p:ph type="title"/>
          </p:nvPr>
        </p:nvSpPr>
        <p:spPr>
          <a:xfrm>
            <a:off x="7470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779" name="Google Shape;779;p16"/>
          <p:cNvSpPr txBox="1"/>
          <p:nvPr>
            <p:ph idx="1" type="subTitle"/>
          </p:nvPr>
        </p:nvSpPr>
        <p:spPr>
          <a:xfrm>
            <a:off x="728663" y="3324513"/>
            <a:ext cx="21630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80" name="Google Shape;780;p16"/>
          <p:cNvSpPr txBox="1"/>
          <p:nvPr>
            <p:ph idx="2" type="subTitle"/>
          </p:nvPr>
        </p:nvSpPr>
        <p:spPr>
          <a:xfrm>
            <a:off x="3503258" y="3324525"/>
            <a:ext cx="21630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81" name="Google Shape;781;p16"/>
          <p:cNvSpPr txBox="1"/>
          <p:nvPr>
            <p:ph idx="3" type="subTitle"/>
          </p:nvPr>
        </p:nvSpPr>
        <p:spPr>
          <a:xfrm>
            <a:off x="6265089" y="3324525"/>
            <a:ext cx="21630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82" name="Google Shape;782;p16"/>
          <p:cNvSpPr txBox="1"/>
          <p:nvPr>
            <p:ph hasCustomPrompt="1" idx="4" type="title"/>
          </p:nvPr>
        </p:nvSpPr>
        <p:spPr>
          <a:xfrm>
            <a:off x="1306613" y="2023500"/>
            <a:ext cx="1007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2400"/>
              <a:buNone/>
              <a:defRPr sz="34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783" name="Google Shape;783;p16"/>
          <p:cNvSpPr txBox="1"/>
          <p:nvPr>
            <p:ph hasCustomPrompt="1" idx="5" type="title"/>
          </p:nvPr>
        </p:nvSpPr>
        <p:spPr>
          <a:xfrm>
            <a:off x="4081208" y="2023500"/>
            <a:ext cx="1007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2400"/>
              <a:buNone/>
              <a:defRPr sz="34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784" name="Google Shape;784;p16"/>
          <p:cNvSpPr txBox="1"/>
          <p:nvPr>
            <p:ph hasCustomPrompt="1" idx="6" type="title"/>
          </p:nvPr>
        </p:nvSpPr>
        <p:spPr>
          <a:xfrm>
            <a:off x="6843039" y="2023500"/>
            <a:ext cx="1007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2400"/>
              <a:buNone/>
              <a:defRPr sz="34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785" name="Google Shape;785;p16"/>
          <p:cNvSpPr txBox="1"/>
          <p:nvPr>
            <p:ph idx="7" type="title"/>
          </p:nvPr>
        </p:nvSpPr>
        <p:spPr>
          <a:xfrm>
            <a:off x="726750" y="2871700"/>
            <a:ext cx="21225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000"/>
              <a:buNone/>
              <a:defRPr sz="2000">
                <a:solidFill>
                  <a:schemeClr val="dk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786" name="Google Shape;786;p16"/>
          <p:cNvSpPr txBox="1"/>
          <p:nvPr>
            <p:ph idx="8" type="title"/>
          </p:nvPr>
        </p:nvSpPr>
        <p:spPr>
          <a:xfrm>
            <a:off x="3513375" y="2871700"/>
            <a:ext cx="21225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000"/>
              <a:buNone/>
              <a:defRPr sz="2000">
                <a:solidFill>
                  <a:schemeClr val="dk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787" name="Google Shape;787;p16"/>
          <p:cNvSpPr txBox="1"/>
          <p:nvPr>
            <p:ph idx="9" type="title"/>
          </p:nvPr>
        </p:nvSpPr>
        <p:spPr>
          <a:xfrm>
            <a:off x="6300000" y="2871700"/>
            <a:ext cx="21225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000"/>
              <a:buNone/>
              <a:defRPr sz="2000">
                <a:solidFill>
                  <a:schemeClr val="dk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cxnSp>
        <p:nvCxnSpPr>
          <p:cNvPr id="788" name="Google Shape;788;p16"/>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_3_2">
    <p:spTree>
      <p:nvGrpSpPr>
        <p:cNvPr id="789" name="Shape 789"/>
        <p:cNvGrpSpPr/>
        <p:nvPr/>
      </p:nvGrpSpPr>
      <p:grpSpPr>
        <a:xfrm>
          <a:off x="0" y="0"/>
          <a:ext cx="0" cy="0"/>
          <a:chOff x="0" y="0"/>
          <a:chExt cx="0" cy="0"/>
        </a:xfrm>
      </p:grpSpPr>
      <p:cxnSp>
        <p:nvCxnSpPr>
          <p:cNvPr id="790" name="Google Shape;790;p17"/>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91" name="Google Shape;791;p17"/>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92" name="Google Shape;792;p17"/>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93" name="Google Shape;793;p17"/>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94" name="Google Shape;794;p17"/>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95" name="Google Shape;795;p17"/>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96" name="Google Shape;796;p17"/>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97" name="Google Shape;797;p17"/>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98" name="Google Shape;798;p17"/>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99" name="Google Shape;799;p17"/>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00" name="Google Shape;800;p17"/>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01" name="Google Shape;801;p17"/>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02" name="Google Shape;802;p17"/>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03" name="Google Shape;803;p17"/>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04" name="Google Shape;804;p17"/>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05" name="Google Shape;805;p17"/>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06" name="Google Shape;806;p17"/>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07" name="Google Shape;807;p17"/>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08" name="Google Shape;808;p17"/>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09" name="Google Shape;809;p17"/>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10" name="Google Shape;810;p17"/>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11" name="Google Shape;811;p17"/>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12" name="Google Shape;812;p17"/>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13" name="Google Shape;813;p17"/>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14" name="Google Shape;814;p17"/>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15" name="Google Shape;815;p17"/>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16" name="Google Shape;816;p17"/>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17" name="Google Shape;817;p17"/>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18" name="Google Shape;818;p17"/>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19" name="Google Shape;819;p17"/>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20" name="Google Shape;820;p17"/>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21" name="Google Shape;821;p17"/>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22" name="Google Shape;822;p17"/>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23" name="Google Shape;823;p17"/>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24" name="Google Shape;824;p17"/>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25" name="Google Shape;825;p17"/>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26" name="Google Shape;826;p17"/>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27" name="Google Shape;827;p17"/>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28" name="Google Shape;828;p17"/>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29" name="Google Shape;829;p17"/>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30" name="Google Shape;830;p17"/>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31" name="Google Shape;831;p17"/>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32" name="Google Shape;832;p17"/>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33" name="Google Shape;833;p17"/>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34" name="Google Shape;834;p17"/>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35" name="Google Shape;835;p17"/>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36" name="Google Shape;836;p17"/>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37" name="Google Shape;837;p17"/>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38" name="Google Shape;838;p17"/>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39" name="Google Shape;839;p17"/>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40" name="Google Shape;840;p17"/>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841" name="Google Shape;841;p17"/>
          <p:cNvSpPr txBox="1"/>
          <p:nvPr>
            <p:ph type="title"/>
          </p:nvPr>
        </p:nvSpPr>
        <p:spPr>
          <a:xfrm>
            <a:off x="7470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842" name="Google Shape;842;p17"/>
          <p:cNvSpPr txBox="1"/>
          <p:nvPr>
            <p:ph idx="1" type="subTitle"/>
          </p:nvPr>
        </p:nvSpPr>
        <p:spPr>
          <a:xfrm>
            <a:off x="728663" y="3230338"/>
            <a:ext cx="21630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3" name="Google Shape;843;p17"/>
          <p:cNvSpPr txBox="1"/>
          <p:nvPr>
            <p:ph hasCustomPrompt="1" idx="2" type="title"/>
          </p:nvPr>
        </p:nvSpPr>
        <p:spPr>
          <a:xfrm>
            <a:off x="948125" y="2657650"/>
            <a:ext cx="1724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3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cxnSp>
        <p:nvCxnSpPr>
          <p:cNvPr id="844" name="Google Shape;844;p17"/>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
        <p:nvSpPr>
          <p:cNvPr id="845" name="Google Shape;845;p17"/>
          <p:cNvSpPr txBox="1"/>
          <p:nvPr>
            <p:ph idx="3" type="subTitle"/>
          </p:nvPr>
        </p:nvSpPr>
        <p:spPr>
          <a:xfrm>
            <a:off x="6266863" y="3230338"/>
            <a:ext cx="21630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6" name="Google Shape;846;p17"/>
          <p:cNvSpPr txBox="1"/>
          <p:nvPr>
            <p:ph hasCustomPrompt="1" idx="4" type="title"/>
          </p:nvPr>
        </p:nvSpPr>
        <p:spPr>
          <a:xfrm>
            <a:off x="6486325" y="2657650"/>
            <a:ext cx="1724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3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847" name="Google Shape;847;p17"/>
          <p:cNvSpPr txBox="1"/>
          <p:nvPr>
            <p:ph idx="5" type="subTitle"/>
          </p:nvPr>
        </p:nvSpPr>
        <p:spPr>
          <a:xfrm>
            <a:off x="3497763" y="3230338"/>
            <a:ext cx="21630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8" name="Google Shape;848;p17"/>
          <p:cNvSpPr txBox="1"/>
          <p:nvPr>
            <p:ph hasCustomPrompt="1" idx="6" type="title"/>
          </p:nvPr>
        </p:nvSpPr>
        <p:spPr>
          <a:xfrm>
            <a:off x="3717225" y="2657650"/>
            <a:ext cx="1724100" cy="5727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sz="3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3_1">
    <p:spTree>
      <p:nvGrpSpPr>
        <p:cNvPr id="849" name="Shape 849"/>
        <p:cNvGrpSpPr/>
        <p:nvPr/>
      </p:nvGrpSpPr>
      <p:grpSpPr>
        <a:xfrm>
          <a:off x="0" y="0"/>
          <a:ext cx="0" cy="0"/>
          <a:chOff x="0" y="0"/>
          <a:chExt cx="0" cy="0"/>
        </a:xfrm>
      </p:grpSpPr>
      <p:cxnSp>
        <p:nvCxnSpPr>
          <p:cNvPr id="850" name="Google Shape;850;p18"/>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51" name="Google Shape;851;p18"/>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52" name="Google Shape;852;p18"/>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53" name="Google Shape;853;p18"/>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54" name="Google Shape;854;p18"/>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55" name="Google Shape;855;p18"/>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56" name="Google Shape;856;p18"/>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57" name="Google Shape;857;p18"/>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58" name="Google Shape;858;p18"/>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59" name="Google Shape;859;p18"/>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60" name="Google Shape;860;p18"/>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61" name="Google Shape;861;p18"/>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62" name="Google Shape;862;p18"/>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63" name="Google Shape;863;p18"/>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64" name="Google Shape;864;p18"/>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65" name="Google Shape;865;p18"/>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66" name="Google Shape;866;p18"/>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67" name="Google Shape;867;p18"/>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68" name="Google Shape;868;p18"/>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69" name="Google Shape;869;p18"/>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70" name="Google Shape;870;p18"/>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71" name="Google Shape;871;p18"/>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72" name="Google Shape;872;p18"/>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73" name="Google Shape;873;p18"/>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74" name="Google Shape;874;p18"/>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75" name="Google Shape;875;p18"/>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76" name="Google Shape;876;p18"/>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77" name="Google Shape;877;p18"/>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78" name="Google Shape;878;p18"/>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79" name="Google Shape;879;p18"/>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80" name="Google Shape;880;p18"/>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81" name="Google Shape;881;p18"/>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82" name="Google Shape;882;p18"/>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83" name="Google Shape;883;p18"/>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84" name="Google Shape;884;p18"/>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85" name="Google Shape;885;p18"/>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86" name="Google Shape;886;p18"/>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87" name="Google Shape;887;p18"/>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88" name="Google Shape;888;p18"/>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89" name="Google Shape;889;p18"/>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90" name="Google Shape;890;p18"/>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91" name="Google Shape;891;p18"/>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92" name="Google Shape;892;p18"/>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93" name="Google Shape;893;p18"/>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94" name="Google Shape;894;p18"/>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95" name="Google Shape;895;p18"/>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96" name="Google Shape;896;p18"/>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97" name="Google Shape;897;p18"/>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98" name="Google Shape;898;p18"/>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899" name="Google Shape;899;p18"/>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00" name="Google Shape;900;p18"/>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901" name="Google Shape;901;p18"/>
          <p:cNvSpPr txBox="1"/>
          <p:nvPr>
            <p:ph type="title"/>
          </p:nvPr>
        </p:nvSpPr>
        <p:spPr>
          <a:xfrm>
            <a:off x="7470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solidFill>
                  <a:schemeClr val="dk1"/>
                </a:solidFill>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902" name="Google Shape;902;p18"/>
          <p:cNvSpPr txBox="1"/>
          <p:nvPr>
            <p:ph idx="1" type="subTitle"/>
          </p:nvPr>
        </p:nvSpPr>
        <p:spPr>
          <a:xfrm>
            <a:off x="728675" y="1328975"/>
            <a:ext cx="7701300" cy="3270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dk1"/>
              </a:buClr>
              <a:buSzPts val="1200"/>
              <a:buChar char="●"/>
              <a:defRPr sz="1400">
                <a:solidFill>
                  <a:schemeClr val="dk1"/>
                </a:solidFill>
              </a:defRPr>
            </a:lvl1pPr>
            <a:lvl2pPr lvl="1" rtl="0">
              <a:spcBef>
                <a:spcPts val="0"/>
              </a:spcBef>
              <a:spcAft>
                <a:spcPts val="0"/>
              </a:spcAft>
              <a:buClr>
                <a:schemeClr val="dk1"/>
              </a:buClr>
              <a:buSzPts val="1200"/>
              <a:buChar char="○"/>
              <a:defRPr/>
            </a:lvl2pPr>
            <a:lvl3pPr lvl="2" rtl="0">
              <a:spcBef>
                <a:spcPts val="0"/>
              </a:spcBef>
              <a:spcAft>
                <a:spcPts val="0"/>
              </a:spcAft>
              <a:buClr>
                <a:schemeClr val="dk1"/>
              </a:buClr>
              <a:buSzPts val="1200"/>
              <a:buChar char="■"/>
              <a:defRPr/>
            </a:lvl3pPr>
            <a:lvl4pPr lvl="3" rtl="0">
              <a:spcBef>
                <a:spcPts val="0"/>
              </a:spcBef>
              <a:spcAft>
                <a:spcPts val="0"/>
              </a:spcAft>
              <a:buClr>
                <a:schemeClr val="dk1"/>
              </a:buClr>
              <a:buSzPts val="1200"/>
              <a:buChar char="●"/>
              <a:defRPr/>
            </a:lvl4pPr>
            <a:lvl5pPr lvl="4" rtl="0">
              <a:spcBef>
                <a:spcPts val="0"/>
              </a:spcBef>
              <a:spcAft>
                <a:spcPts val="0"/>
              </a:spcAft>
              <a:buClr>
                <a:schemeClr val="dk1"/>
              </a:buClr>
              <a:buSzPts val="1200"/>
              <a:buChar char="○"/>
              <a:defRPr/>
            </a:lvl5pPr>
            <a:lvl6pPr lvl="5" rtl="0">
              <a:spcBef>
                <a:spcPts val="0"/>
              </a:spcBef>
              <a:spcAft>
                <a:spcPts val="0"/>
              </a:spcAft>
              <a:buClr>
                <a:schemeClr val="dk1"/>
              </a:buClr>
              <a:buSzPts val="1200"/>
              <a:buChar char="■"/>
              <a:defRPr/>
            </a:lvl6pPr>
            <a:lvl7pPr lvl="6" rtl="0">
              <a:spcBef>
                <a:spcPts val="0"/>
              </a:spcBef>
              <a:spcAft>
                <a:spcPts val="0"/>
              </a:spcAft>
              <a:buClr>
                <a:schemeClr val="dk1"/>
              </a:buClr>
              <a:buSzPts val="1200"/>
              <a:buChar char="●"/>
              <a:defRPr/>
            </a:lvl7pPr>
            <a:lvl8pPr lvl="7" rtl="0">
              <a:spcBef>
                <a:spcPts val="0"/>
              </a:spcBef>
              <a:spcAft>
                <a:spcPts val="0"/>
              </a:spcAft>
              <a:buClr>
                <a:schemeClr val="dk1"/>
              </a:buClr>
              <a:buSzPts val="1200"/>
              <a:buChar char="○"/>
              <a:defRPr/>
            </a:lvl8pPr>
            <a:lvl9pPr lvl="8" rtl="0">
              <a:spcBef>
                <a:spcPts val="0"/>
              </a:spcBef>
              <a:spcAft>
                <a:spcPts val="0"/>
              </a:spcAft>
              <a:buClr>
                <a:schemeClr val="dk1"/>
              </a:buClr>
              <a:buSzPts val="1200"/>
              <a:buChar char="■"/>
              <a:defRPr/>
            </a:lvl9pPr>
          </a:lstStyle>
          <a:p/>
        </p:txBody>
      </p:sp>
      <p:cxnSp>
        <p:nvCxnSpPr>
          <p:cNvPr id="903" name="Google Shape;903;p18"/>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2">
    <p:spTree>
      <p:nvGrpSpPr>
        <p:cNvPr id="904" name="Shape 904"/>
        <p:cNvGrpSpPr/>
        <p:nvPr/>
      </p:nvGrpSpPr>
      <p:grpSpPr>
        <a:xfrm>
          <a:off x="0" y="0"/>
          <a:ext cx="0" cy="0"/>
          <a:chOff x="0" y="0"/>
          <a:chExt cx="0" cy="0"/>
        </a:xfrm>
      </p:grpSpPr>
      <p:cxnSp>
        <p:nvCxnSpPr>
          <p:cNvPr id="905" name="Google Shape;905;p19"/>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06" name="Google Shape;906;p19"/>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07" name="Google Shape;907;p19"/>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08" name="Google Shape;908;p19"/>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09" name="Google Shape;909;p19"/>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10" name="Google Shape;910;p19"/>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11" name="Google Shape;911;p19"/>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12" name="Google Shape;912;p19"/>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13" name="Google Shape;913;p19"/>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14" name="Google Shape;914;p19"/>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15" name="Google Shape;915;p19"/>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16" name="Google Shape;916;p19"/>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17" name="Google Shape;917;p19"/>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18" name="Google Shape;918;p19"/>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19" name="Google Shape;919;p19"/>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20" name="Google Shape;920;p19"/>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21" name="Google Shape;921;p19"/>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22" name="Google Shape;922;p19"/>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23" name="Google Shape;923;p19"/>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24" name="Google Shape;924;p19"/>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25" name="Google Shape;925;p19"/>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26" name="Google Shape;926;p19"/>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27" name="Google Shape;927;p19"/>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28" name="Google Shape;928;p19"/>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29" name="Google Shape;929;p19"/>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30" name="Google Shape;930;p19"/>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31" name="Google Shape;931;p19"/>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32" name="Google Shape;932;p19"/>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33" name="Google Shape;933;p19"/>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34" name="Google Shape;934;p19"/>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35" name="Google Shape;935;p19"/>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36" name="Google Shape;936;p19"/>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37" name="Google Shape;937;p19"/>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38" name="Google Shape;938;p19"/>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39" name="Google Shape;939;p19"/>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40" name="Google Shape;940;p19"/>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41" name="Google Shape;941;p19"/>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42" name="Google Shape;942;p19"/>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43" name="Google Shape;943;p19"/>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44" name="Google Shape;944;p19"/>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45" name="Google Shape;945;p19"/>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46" name="Google Shape;946;p19"/>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47" name="Google Shape;947;p19"/>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48" name="Google Shape;948;p19"/>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49" name="Google Shape;949;p19"/>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50" name="Google Shape;950;p19"/>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51" name="Google Shape;951;p19"/>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52" name="Google Shape;952;p19"/>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53" name="Google Shape;953;p19"/>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54" name="Google Shape;954;p19"/>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955" name="Google Shape;955;p19"/>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956" name="Google Shape;956;p19"/>
          <p:cNvSpPr txBox="1"/>
          <p:nvPr>
            <p:ph type="title"/>
          </p:nvPr>
        </p:nvSpPr>
        <p:spPr>
          <a:xfrm>
            <a:off x="7470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957" name="Google Shape;957;p19"/>
          <p:cNvSpPr txBox="1"/>
          <p:nvPr>
            <p:ph idx="2" type="title"/>
          </p:nvPr>
        </p:nvSpPr>
        <p:spPr>
          <a:xfrm>
            <a:off x="2036813" y="3085850"/>
            <a:ext cx="2046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20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958" name="Google Shape;958;p19"/>
          <p:cNvSpPr txBox="1"/>
          <p:nvPr>
            <p:ph idx="1" type="subTitle"/>
          </p:nvPr>
        </p:nvSpPr>
        <p:spPr>
          <a:xfrm>
            <a:off x="2036813" y="3509250"/>
            <a:ext cx="2163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59" name="Google Shape;959;p19"/>
          <p:cNvSpPr txBox="1"/>
          <p:nvPr>
            <p:ph idx="3" type="title"/>
          </p:nvPr>
        </p:nvSpPr>
        <p:spPr>
          <a:xfrm>
            <a:off x="5999395" y="3085850"/>
            <a:ext cx="2046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20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960" name="Google Shape;960;p19"/>
          <p:cNvSpPr txBox="1"/>
          <p:nvPr>
            <p:ph idx="4" type="subTitle"/>
          </p:nvPr>
        </p:nvSpPr>
        <p:spPr>
          <a:xfrm>
            <a:off x="5999395" y="3509250"/>
            <a:ext cx="2163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61" name="Google Shape;961;p19"/>
          <p:cNvSpPr txBox="1"/>
          <p:nvPr>
            <p:ph idx="5" type="title"/>
          </p:nvPr>
        </p:nvSpPr>
        <p:spPr>
          <a:xfrm>
            <a:off x="2036813" y="1482500"/>
            <a:ext cx="2046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20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962" name="Google Shape;962;p19"/>
          <p:cNvSpPr txBox="1"/>
          <p:nvPr>
            <p:ph idx="6" type="subTitle"/>
          </p:nvPr>
        </p:nvSpPr>
        <p:spPr>
          <a:xfrm>
            <a:off x="2036813" y="1905900"/>
            <a:ext cx="2163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63" name="Google Shape;963;p19"/>
          <p:cNvSpPr txBox="1"/>
          <p:nvPr>
            <p:ph idx="7" type="title"/>
          </p:nvPr>
        </p:nvSpPr>
        <p:spPr>
          <a:xfrm>
            <a:off x="5999395" y="1482500"/>
            <a:ext cx="2046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20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964" name="Google Shape;964;p19"/>
          <p:cNvSpPr txBox="1"/>
          <p:nvPr>
            <p:ph idx="8" type="subTitle"/>
          </p:nvPr>
        </p:nvSpPr>
        <p:spPr>
          <a:xfrm>
            <a:off x="5999395" y="1905900"/>
            <a:ext cx="2163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965" name="Google Shape;965;p19"/>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_2_1">
    <p:spTree>
      <p:nvGrpSpPr>
        <p:cNvPr id="966" name="Shape 966"/>
        <p:cNvGrpSpPr/>
        <p:nvPr/>
      </p:nvGrpSpPr>
      <p:grpSpPr>
        <a:xfrm>
          <a:off x="0" y="0"/>
          <a:ext cx="0" cy="0"/>
          <a:chOff x="0" y="0"/>
          <a:chExt cx="0" cy="0"/>
        </a:xfrm>
      </p:grpSpPr>
      <p:cxnSp>
        <p:nvCxnSpPr>
          <p:cNvPr id="967" name="Google Shape;967;p20"/>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68" name="Google Shape;968;p20"/>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69" name="Google Shape;969;p20"/>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70" name="Google Shape;970;p20"/>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71" name="Google Shape;971;p20"/>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72" name="Google Shape;972;p20"/>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73" name="Google Shape;973;p20"/>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74" name="Google Shape;974;p20"/>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75" name="Google Shape;975;p20"/>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76" name="Google Shape;976;p20"/>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77" name="Google Shape;977;p20"/>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78" name="Google Shape;978;p20"/>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79" name="Google Shape;979;p20"/>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80" name="Google Shape;980;p20"/>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81" name="Google Shape;981;p20"/>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82" name="Google Shape;982;p20"/>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83" name="Google Shape;983;p20"/>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84" name="Google Shape;984;p20"/>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85" name="Google Shape;985;p20"/>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86" name="Google Shape;986;p20"/>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87" name="Google Shape;987;p20"/>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88" name="Google Shape;988;p20"/>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89" name="Google Shape;989;p20"/>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90" name="Google Shape;990;p20"/>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91" name="Google Shape;991;p20"/>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92" name="Google Shape;992;p20"/>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93" name="Google Shape;993;p20"/>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94" name="Google Shape;994;p20"/>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95" name="Google Shape;995;p20"/>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96" name="Google Shape;996;p20"/>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97" name="Google Shape;997;p20"/>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98" name="Google Shape;998;p20"/>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99" name="Google Shape;999;p20"/>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00" name="Google Shape;1000;p20"/>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01" name="Google Shape;1001;p20"/>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02" name="Google Shape;1002;p20"/>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03" name="Google Shape;1003;p20"/>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04" name="Google Shape;1004;p20"/>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05" name="Google Shape;1005;p20"/>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06" name="Google Shape;1006;p20"/>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07" name="Google Shape;1007;p20"/>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08" name="Google Shape;1008;p20"/>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09" name="Google Shape;1009;p20"/>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10" name="Google Shape;1010;p20"/>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11" name="Google Shape;1011;p20"/>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12" name="Google Shape;1012;p20"/>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13" name="Google Shape;1013;p20"/>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14" name="Google Shape;1014;p20"/>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15" name="Google Shape;1015;p20"/>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16" name="Google Shape;1016;p20"/>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17" name="Google Shape;1017;p20"/>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1018" name="Google Shape;1018;p20"/>
          <p:cNvSpPr txBox="1"/>
          <p:nvPr>
            <p:ph type="title"/>
          </p:nvPr>
        </p:nvSpPr>
        <p:spPr>
          <a:xfrm>
            <a:off x="7470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019" name="Google Shape;1019;p20"/>
          <p:cNvSpPr txBox="1"/>
          <p:nvPr>
            <p:ph idx="2" type="title"/>
          </p:nvPr>
        </p:nvSpPr>
        <p:spPr>
          <a:xfrm>
            <a:off x="706488" y="2857250"/>
            <a:ext cx="2046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020" name="Google Shape;1020;p20"/>
          <p:cNvSpPr txBox="1"/>
          <p:nvPr>
            <p:ph idx="1" type="subTitle"/>
          </p:nvPr>
        </p:nvSpPr>
        <p:spPr>
          <a:xfrm>
            <a:off x="706499" y="3280650"/>
            <a:ext cx="2039100" cy="57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21" name="Google Shape;1021;p20"/>
          <p:cNvSpPr txBox="1"/>
          <p:nvPr>
            <p:ph idx="3" type="title"/>
          </p:nvPr>
        </p:nvSpPr>
        <p:spPr>
          <a:xfrm>
            <a:off x="6383270" y="2857250"/>
            <a:ext cx="2046600" cy="572700"/>
          </a:xfrm>
          <a:prstGeom prst="rect">
            <a:avLst/>
          </a:prstGeom>
        </p:spPr>
        <p:txBody>
          <a:bodyPr anchorCtr="0" anchor="t" bIns="91425" lIns="91425" spcFirstLastPara="1" rIns="91425" wrap="square" tIns="91425">
            <a:normAutofit/>
          </a:bodyPr>
          <a:lstStyle>
            <a:lvl1pPr lvl="0" rtl="0" algn="r">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022" name="Google Shape;1022;p20"/>
          <p:cNvSpPr txBox="1"/>
          <p:nvPr>
            <p:ph idx="4" type="subTitle"/>
          </p:nvPr>
        </p:nvSpPr>
        <p:spPr>
          <a:xfrm>
            <a:off x="6390775" y="3280650"/>
            <a:ext cx="2039100" cy="5727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23" name="Google Shape;1023;p20"/>
          <p:cNvSpPr txBox="1"/>
          <p:nvPr>
            <p:ph idx="5" type="title"/>
          </p:nvPr>
        </p:nvSpPr>
        <p:spPr>
          <a:xfrm>
            <a:off x="706488" y="1796825"/>
            <a:ext cx="2046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024" name="Google Shape;1024;p20"/>
          <p:cNvSpPr txBox="1"/>
          <p:nvPr>
            <p:ph idx="6" type="subTitle"/>
          </p:nvPr>
        </p:nvSpPr>
        <p:spPr>
          <a:xfrm>
            <a:off x="706499" y="2220225"/>
            <a:ext cx="2039100" cy="57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25" name="Google Shape;1025;p20"/>
          <p:cNvSpPr txBox="1"/>
          <p:nvPr>
            <p:ph idx="7" type="title"/>
          </p:nvPr>
        </p:nvSpPr>
        <p:spPr>
          <a:xfrm>
            <a:off x="6383270" y="1796825"/>
            <a:ext cx="2046600" cy="572700"/>
          </a:xfrm>
          <a:prstGeom prst="rect">
            <a:avLst/>
          </a:prstGeom>
        </p:spPr>
        <p:txBody>
          <a:bodyPr anchorCtr="0" anchor="t" bIns="91425" lIns="91425" spcFirstLastPara="1" rIns="91425" wrap="square" tIns="91425">
            <a:normAutofit/>
          </a:bodyPr>
          <a:lstStyle>
            <a:lvl1pPr lvl="0" rtl="0" algn="r">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026" name="Google Shape;1026;p20"/>
          <p:cNvSpPr txBox="1"/>
          <p:nvPr>
            <p:ph idx="8" type="subTitle"/>
          </p:nvPr>
        </p:nvSpPr>
        <p:spPr>
          <a:xfrm>
            <a:off x="6390900" y="2220225"/>
            <a:ext cx="2039100" cy="5727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027" name="Google Shape;1027;p20"/>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9" name="Shape 69"/>
        <p:cNvGrpSpPr/>
        <p:nvPr/>
      </p:nvGrpSpPr>
      <p:grpSpPr>
        <a:xfrm>
          <a:off x="0" y="0"/>
          <a:ext cx="0" cy="0"/>
          <a:chOff x="0" y="0"/>
          <a:chExt cx="0" cy="0"/>
        </a:xfrm>
      </p:grpSpPr>
      <p:sp>
        <p:nvSpPr>
          <p:cNvPr id="70" name="Google Shape;70;p3"/>
          <p:cNvSpPr txBox="1"/>
          <p:nvPr>
            <p:ph idx="12" type="sldNum"/>
          </p:nvPr>
        </p:nvSpPr>
        <p:spPr>
          <a:xfrm>
            <a:off x="8573357" y="4610220"/>
            <a:ext cx="466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71" name="Google Shape;71;p3"/>
          <p:cNvGrpSpPr/>
          <p:nvPr/>
        </p:nvGrpSpPr>
        <p:grpSpPr>
          <a:xfrm>
            <a:off x="0" y="-5625"/>
            <a:ext cx="9144010" cy="5153100"/>
            <a:chOff x="0" y="-5625"/>
            <a:chExt cx="9144010" cy="5153100"/>
          </a:xfrm>
        </p:grpSpPr>
        <p:cxnSp>
          <p:nvCxnSpPr>
            <p:cNvPr id="72" name="Google Shape;72;p3"/>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3" name="Google Shape;73;p3"/>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4" name="Google Shape;74;p3"/>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5" name="Google Shape;75;p3"/>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6" name="Google Shape;76;p3"/>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7" name="Google Shape;77;p3"/>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8" name="Google Shape;78;p3"/>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79" name="Google Shape;79;p3"/>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0" name="Google Shape;80;p3"/>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1" name="Google Shape;81;p3"/>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2" name="Google Shape;82;p3"/>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3" name="Google Shape;83;p3"/>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4" name="Google Shape;84;p3"/>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5" name="Google Shape;85;p3"/>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6" name="Google Shape;86;p3"/>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7" name="Google Shape;87;p3"/>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8" name="Google Shape;88;p3"/>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89" name="Google Shape;89;p3"/>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0" name="Google Shape;90;p3"/>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1" name="Google Shape;91;p3"/>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2" name="Google Shape;92;p3"/>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3" name="Google Shape;93;p3"/>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4" name="Google Shape;94;p3"/>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5" name="Google Shape;95;p3"/>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6" name="Google Shape;96;p3"/>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7" name="Google Shape;97;p3"/>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8" name="Google Shape;98;p3"/>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99" name="Google Shape;99;p3"/>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0" name="Google Shape;100;p3"/>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1" name="Google Shape;101;p3"/>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2" name="Google Shape;102;p3"/>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3" name="Google Shape;103;p3"/>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4" name="Google Shape;104;p3"/>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5" name="Google Shape;105;p3"/>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6" name="Google Shape;106;p3"/>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7" name="Google Shape;107;p3"/>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8" name="Google Shape;108;p3"/>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9" name="Google Shape;109;p3"/>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0" name="Google Shape;110;p3"/>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1" name="Google Shape;111;p3"/>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2" name="Google Shape;112;p3"/>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3" name="Google Shape;113;p3"/>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4" name="Google Shape;114;p3"/>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5" name="Google Shape;115;p3"/>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6" name="Google Shape;116;p3"/>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7" name="Google Shape;117;p3"/>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8" name="Google Shape;118;p3"/>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9" name="Google Shape;119;p3"/>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0" name="Google Shape;120;p3"/>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1" name="Google Shape;121;p3"/>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2" name="Google Shape;122;p3"/>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grpSp>
      <p:sp>
        <p:nvSpPr>
          <p:cNvPr id="123" name="Google Shape;123;p3"/>
          <p:cNvSpPr txBox="1"/>
          <p:nvPr>
            <p:ph type="title"/>
          </p:nvPr>
        </p:nvSpPr>
        <p:spPr>
          <a:xfrm>
            <a:off x="1556550" y="2285663"/>
            <a:ext cx="6030900" cy="841800"/>
          </a:xfrm>
          <a:prstGeom prst="rect">
            <a:avLst/>
          </a:prstGeom>
          <a:effectLst>
            <a:outerShdw rotWithShape="0" algn="bl" dir="840000" dist="47625">
              <a:srgbClr val="000000">
                <a:alpha val="36000"/>
              </a:srgbClr>
            </a:outerShdw>
          </a:effectLst>
        </p:spPr>
        <p:txBody>
          <a:bodyPr anchorCtr="0" anchor="ctr" bIns="91425" lIns="91425" spcFirstLastPara="1" rIns="91425" wrap="square" tIns="91425">
            <a:normAutofit/>
          </a:bodyPr>
          <a:lstStyle>
            <a:lvl1pPr lvl="0" algn="r">
              <a:spcBef>
                <a:spcPts val="0"/>
              </a:spcBef>
              <a:spcAft>
                <a:spcPts val="0"/>
              </a:spcAft>
              <a:buSzPts val="3600"/>
              <a:buNone/>
              <a:defRPr sz="7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cxnSp>
        <p:nvCxnSpPr>
          <p:cNvPr id="124" name="Google Shape;124;p3"/>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
        <p:nvSpPr>
          <p:cNvPr id="125" name="Google Shape;125;p3"/>
          <p:cNvSpPr txBox="1"/>
          <p:nvPr>
            <p:ph hasCustomPrompt="1" idx="2" type="title"/>
          </p:nvPr>
        </p:nvSpPr>
        <p:spPr>
          <a:xfrm>
            <a:off x="3906300" y="720513"/>
            <a:ext cx="1331400" cy="11841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1"/>
              </a:buClr>
              <a:buSzPts val="12000"/>
              <a:buNone/>
              <a:defRPr sz="48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6" name="Google Shape;126;p3"/>
          <p:cNvSpPr txBox="1"/>
          <p:nvPr>
            <p:ph idx="1" type="subTitle"/>
          </p:nvPr>
        </p:nvSpPr>
        <p:spPr>
          <a:xfrm>
            <a:off x="3282300" y="3906350"/>
            <a:ext cx="2579400" cy="675300"/>
          </a:xfrm>
          <a:prstGeom prst="rect">
            <a:avLst/>
          </a:prstGeom>
        </p:spPr>
        <p:txBody>
          <a:bodyPr anchorCtr="0" anchor="t" bIns="91425" lIns="91425" spcFirstLastPara="1" rIns="91425" wrap="square" tIns="91425">
            <a:normAutofit/>
          </a:bodyPr>
          <a:lstStyle>
            <a:lvl1pPr lvl="0" algn="ctr">
              <a:spcBef>
                <a:spcPts val="0"/>
              </a:spcBef>
              <a:spcAft>
                <a:spcPts val="0"/>
              </a:spcAft>
              <a:buSzPts val="1800"/>
              <a:buNone/>
              <a:defRPr sz="140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1_2_1_1">
    <p:spTree>
      <p:nvGrpSpPr>
        <p:cNvPr id="1028" name="Shape 1028"/>
        <p:cNvGrpSpPr/>
        <p:nvPr/>
      </p:nvGrpSpPr>
      <p:grpSpPr>
        <a:xfrm>
          <a:off x="0" y="0"/>
          <a:ext cx="0" cy="0"/>
          <a:chOff x="0" y="0"/>
          <a:chExt cx="0" cy="0"/>
        </a:xfrm>
      </p:grpSpPr>
      <p:cxnSp>
        <p:nvCxnSpPr>
          <p:cNvPr id="1029" name="Google Shape;1029;p21"/>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30" name="Google Shape;1030;p21"/>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31" name="Google Shape;1031;p21"/>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32" name="Google Shape;1032;p21"/>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33" name="Google Shape;1033;p21"/>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34" name="Google Shape;1034;p21"/>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35" name="Google Shape;1035;p21"/>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36" name="Google Shape;1036;p21"/>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37" name="Google Shape;1037;p21"/>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38" name="Google Shape;1038;p21"/>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39" name="Google Shape;1039;p21"/>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40" name="Google Shape;1040;p21"/>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41" name="Google Shape;1041;p21"/>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42" name="Google Shape;1042;p21"/>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43" name="Google Shape;1043;p21"/>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44" name="Google Shape;1044;p21"/>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45" name="Google Shape;1045;p21"/>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46" name="Google Shape;1046;p21"/>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47" name="Google Shape;1047;p21"/>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48" name="Google Shape;1048;p21"/>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49" name="Google Shape;1049;p21"/>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50" name="Google Shape;1050;p21"/>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51" name="Google Shape;1051;p21"/>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52" name="Google Shape;1052;p21"/>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53" name="Google Shape;1053;p21"/>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54" name="Google Shape;1054;p21"/>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55" name="Google Shape;1055;p21"/>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56" name="Google Shape;1056;p21"/>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57" name="Google Shape;1057;p21"/>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58" name="Google Shape;1058;p21"/>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59" name="Google Shape;1059;p21"/>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60" name="Google Shape;1060;p21"/>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61" name="Google Shape;1061;p21"/>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62" name="Google Shape;1062;p21"/>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63" name="Google Shape;1063;p21"/>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64" name="Google Shape;1064;p21"/>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65" name="Google Shape;1065;p21"/>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66" name="Google Shape;1066;p21"/>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67" name="Google Shape;1067;p21"/>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68" name="Google Shape;1068;p21"/>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69" name="Google Shape;1069;p21"/>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70" name="Google Shape;1070;p21"/>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71" name="Google Shape;1071;p21"/>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72" name="Google Shape;1072;p21"/>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73" name="Google Shape;1073;p21"/>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74" name="Google Shape;1074;p21"/>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75" name="Google Shape;1075;p21"/>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76" name="Google Shape;1076;p21"/>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77" name="Google Shape;1077;p21"/>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78" name="Google Shape;1078;p21"/>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079" name="Google Shape;1079;p21"/>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1080" name="Google Shape;1080;p21"/>
          <p:cNvSpPr txBox="1"/>
          <p:nvPr>
            <p:ph type="title"/>
          </p:nvPr>
        </p:nvSpPr>
        <p:spPr>
          <a:xfrm>
            <a:off x="7470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081" name="Google Shape;1081;p21"/>
          <p:cNvSpPr txBox="1"/>
          <p:nvPr>
            <p:ph idx="2" type="title"/>
          </p:nvPr>
        </p:nvSpPr>
        <p:spPr>
          <a:xfrm>
            <a:off x="706488" y="3025738"/>
            <a:ext cx="2046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082" name="Google Shape;1082;p21"/>
          <p:cNvSpPr txBox="1"/>
          <p:nvPr>
            <p:ph idx="1" type="subTitle"/>
          </p:nvPr>
        </p:nvSpPr>
        <p:spPr>
          <a:xfrm>
            <a:off x="706499" y="3419713"/>
            <a:ext cx="2039100" cy="57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83" name="Google Shape;1083;p21"/>
          <p:cNvSpPr txBox="1"/>
          <p:nvPr>
            <p:ph idx="3" type="title"/>
          </p:nvPr>
        </p:nvSpPr>
        <p:spPr>
          <a:xfrm>
            <a:off x="6383270" y="3025750"/>
            <a:ext cx="2046600" cy="572700"/>
          </a:xfrm>
          <a:prstGeom prst="rect">
            <a:avLst/>
          </a:prstGeom>
        </p:spPr>
        <p:txBody>
          <a:bodyPr anchorCtr="0" anchor="t" bIns="91425" lIns="91425" spcFirstLastPara="1" rIns="91425" wrap="square" tIns="91425">
            <a:normAutofit/>
          </a:bodyPr>
          <a:lstStyle>
            <a:lvl1pPr lvl="0" rtl="0" algn="r">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084" name="Google Shape;1084;p21"/>
          <p:cNvSpPr txBox="1"/>
          <p:nvPr>
            <p:ph idx="4" type="subTitle"/>
          </p:nvPr>
        </p:nvSpPr>
        <p:spPr>
          <a:xfrm>
            <a:off x="6390775" y="3419725"/>
            <a:ext cx="2039100" cy="5727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85" name="Google Shape;1085;p21"/>
          <p:cNvSpPr txBox="1"/>
          <p:nvPr>
            <p:ph idx="5" type="title"/>
          </p:nvPr>
        </p:nvSpPr>
        <p:spPr>
          <a:xfrm>
            <a:off x="706488" y="1736713"/>
            <a:ext cx="2046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086" name="Google Shape;1086;p21"/>
          <p:cNvSpPr txBox="1"/>
          <p:nvPr>
            <p:ph idx="6" type="subTitle"/>
          </p:nvPr>
        </p:nvSpPr>
        <p:spPr>
          <a:xfrm>
            <a:off x="706499" y="2130688"/>
            <a:ext cx="2039100" cy="57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87" name="Google Shape;1087;p21"/>
          <p:cNvSpPr txBox="1"/>
          <p:nvPr>
            <p:ph idx="7" type="title"/>
          </p:nvPr>
        </p:nvSpPr>
        <p:spPr>
          <a:xfrm>
            <a:off x="6383270" y="1736725"/>
            <a:ext cx="2046600" cy="572700"/>
          </a:xfrm>
          <a:prstGeom prst="rect">
            <a:avLst/>
          </a:prstGeom>
        </p:spPr>
        <p:txBody>
          <a:bodyPr anchorCtr="0" anchor="t" bIns="91425" lIns="91425" spcFirstLastPara="1" rIns="91425" wrap="square" tIns="91425">
            <a:normAutofit/>
          </a:bodyPr>
          <a:lstStyle>
            <a:lvl1pPr lvl="0" rtl="0" algn="r">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088" name="Google Shape;1088;p21"/>
          <p:cNvSpPr txBox="1"/>
          <p:nvPr>
            <p:ph idx="8" type="subTitle"/>
          </p:nvPr>
        </p:nvSpPr>
        <p:spPr>
          <a:xfrm>
            <a:off x="6390900" y="2130700"/>
            <a:ext cx="2039100" cy="5727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089" name="Google Shape;1089;p21"/>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1_2_1_1_1">
    <p:spTree>
      <p:nvGrpSpPr>
        <p:cNvPr id="1090" name="Shape 1090"/>
        <p:cNvGrpSpPr/>
        <p:nvPr/>
      </p:nvGrpSpPr>
      <p:grpSpPr>
        <a:xfrm>
          <a:off x="0" y="0"/>
          <a:ext cx="0" cy="0"/>
          <a:chOff x="0" y="0"/>
          <a:chExt cx="0" cy="0"/>
        </a:xfrm>
      </p:grpSpPr>
      <p:cxnSp>
        <p:nvCxnSpPr>
          <p:cNvPr id="1091" name="Google Shape;1091;p22"/>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92" name="Google Shape;1092;p22"/>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93" name="Google Shape;1093;p22"/>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94" name="Google Shape;1094;p22"/>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95" name="Google Shape;1095;p22"/>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96" name="Google Shape;1096;p22"/>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97" name="Google Shape;1097;p22"/>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98" name="Google Shape;1098;p22"/>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099" name="Google Shape;1099;p22"/>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00" name="Google Shape;1100;p22"/>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01" name="Google Shape;1101;p22"/>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02" name="Google Shape;1102;p22"/>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03" name="Google Shape;1103;p22"/>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04" name="Google Shape;1104;p22"/>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05" name="Google Shape;1105;p22"/>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06" name="Google Shape;1106;p22"/>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07" name="Google Shape;1107;p22"/>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08" name="Google Shape;1108;p22"/>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09" name="Google Shape;1109;p22"/>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10" name="Google Shape;1110;p22"/>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11" name="Google Shape;1111;p22"/>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12" name="Google Shape;1112;p22"/>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13" name="Google Shape;1113;p22"/>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14" name="Google Shape;1114;p22"/>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15" name="Google Shape;1115;p22"/>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16" name="Google Shape;1116;p22"/>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17" name="Google Shape;1117;p22"/>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18" name="Google Shape;1118;p22"/>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19" name="Google Shape;1119;p22"/>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20" name="Google Shape;1120;p22"/>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21" name="Google Shape;1121;p22"/>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22" name="Google Shape;1122;p22"/>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23" name="Google Shape;1123;p22"/>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24" name="Google Shape;1124;p22"/>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25" name="Google Shape;1125;p22"/>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26" name="Google Shape;1126;p22"/>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27" name="Google Shape;1127;p22"/>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28" name="Google Shape;1128;p22"/>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29" name="Google Shape;1129;p22"/>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30" name="Google Shape;1130;p22"/>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31" name="Google Shape;1131;p22"/>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32" name="Google Shape;1132;p22"/>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33" name="Google Shape;1133;p22"/>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34" name="Google Shape;1134;p22"/>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35" name="Google Shape;1135;p22"/>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36" name="Google Shape;1136;p22"/>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37" name="Google Shape;1137;p22"/>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38" name="Google Shape;1138;p22"/>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39" name="Google Shape;1139;p22"/>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40" name="Google Shape;1140;p22"/>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41" name="Google Shape;1141;p22"/>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1142" name="Google Shape;1142;p22"/>
          <p:cNvSpPr txBox="1"/>
          <p:nvPr>
            <p:ph type="title"/>
          </p:nvPr>
        </p:nvSpPr>
        <p:spPr>
          <a:xfrm>
            <a:off x="7470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143" name="Google Shape;1143;p22"/>
          <p:cNvSpPr txBox="1"/>
          <p:nvPr>
            <p:ph idx="2" type="title"/>
          </p:nvPr>
        </p:nvSpPr>
        <p:spPr>
          <a:xfrm>
            <a:off x="706488" y="3399038"/>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144" name="Google Shape;1144;p22"/>
          <p:cNvSpPr txBox="1"/>
          <p:nvPr>
            <p:ph idx="1" type="subTitle"/>
          </p:nvPr>
        </p:nvSpPr>
        <p:spPr>
          <a:xfrm>
            <a:off x="706499" y="3793013"/>
            <a:ext cx="20391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45" name="Google Shape;1145;p22"/>
          <p:cNvSpPr txBox="1"/>
          <p:nvPr>
            <p:ph idx="3" type="title"/>
          </p:nvPr>
        </p:nvSpPr>
        <p:spPr>
          <a:xfrm>
            <a:off x="6383270" y="3399050"/>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146" name="Google Shape;1146;p22"/>
          <p:cNvSpPr txBox="1"/>
          <p:nvPr>
            <p:ph idx="4" type="subTitle"/>
          </p:nvPr>
        </p:nvSpPr>
        <p:spPr>
          <a:xfrm>
            <a:off x="6390775" y="3793025"/>
            <a:ext cx="20391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47" name="Google Shape;1147;p22"/>
          <p:cNvSpPr txBox="1"/>
          <p:nvPr>
            <p:ph idx="5" type="title"/>
          </p:nvPr>
        </p:nvSpPr>
        <p:spPr>
          <a:xfrm>
            <a:off x="1878575" y="1291000"/>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148" name="Google Shape;1148;p22"/>
          <p:cNvSpPr txBox="1"/>
          <p:nvPr>
            <p:ph idx="6" type="subTitle"/>
          </p:nvPr>
        </p:nvSpPr>
        <p:spPr>
          <a:xfrm>
            <a:off x="1878587" y="1684975"/>
            <a:ext cx="20391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49" name="Google Shape;1149;p22"/>
          <p:cNvSpPr txBox="1"/>
          <p:nvPr>
            <p:ph idx="7" type="title"/>
          </p:nvPr>
        </p:nvSpPr>
        <p:spPr>
          <a:xfrm>
            <a:off x="5251683" y="1291013"/>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000">
                <a:solidFill>
                  <a:schemeClr val="dk1"/>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150" name="Google Shape;1150;p22"/>
          <p:cNvSpPr txBox="1"/>
          <p:nvPr>
            <p:ph idx="8" type="subTitle"/>
          </p:nvPr>
        </p:nvSpPr>
        <p:spPr>
          <a:xfrm>
            <a:off x="5259312" y="1684988"/>
            <a:ext cx="20391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151" name="Google Shape;1151;p22"/>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
    <p:spTree>
      <p:nvGrpSpPr>
        <p:cNvPr id="1152" name="Shape 1152"/>
        <p:cNvGrpSpPr/>
        <p:nvPr/>
      </p:nvGrpSpPr>
      <p:grpSpPr>
        <a:xfrm>
          <a:off x="0" y="0"/>
          <a:ext cx="0" cy="0"/>
          <a:chOff x="0" y="0"/>
          <a:chExt cx="0" cy="0"/>
        </a:xfrm>
      </p:grpSpPr>
      <p:sp>
        <p:nvSpPr>
          <p:cNvPr id="1153" name="Google Shape;1153;p23"/>
          <p:cNvSpPr txBox="1"/>
          <p:nvPr>
            <p:ph idx="12" type="sldNum"/>
          </p:nvPr>
        </p:nvSpPr>
        <p:spPr>
          <a:xfrm>
            <a:off x="8573357" y="4610220"/>
            <a:ext cx="4668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1154" name="Google Shape;1154;p23"/>
          <p:cNvGrpSpPr/>
          <p:nvPr/>
        </p:nvGrpSpPr>
        <p:grpSpPr>
          <a:xfrm>
            <a:off x="0" y="-4800"/>
            <a:ext cx="9144010" cy="5153100"/>
            <a:chOff x="0" y="-4800"/>
            <a:chExt cx="9144010" cy="5153100"/>
          </a:xfrm>
        </p:grpSpPr>
        <p:cxnSp>
          <p:nvCxnSpPr>
            <p:cNvPr id="1155" name="Google Shape;1155;p23"/>
            <p:cNvCxnSpPr/>
            <p:nvPr/>
          </p:nvCxnSpPr>
          <p:spPr>
            <a:xfrm>
              <a:off x="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56" name="Google Shape;1156;p23"/>
            <p:cNvCxnSpPr/>
            <p:nvPr/>
          </p:nvCxnSpPr>
          <p:spPr>
            <a:xfrm>
              <a:off x="27951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57" name="Google Shape;1157;p23"/>
            <p:cNvCxnSpPr/>
            <p:nvPr/>
          </p:nvCxnSpPr>
          <p:spPr>
            <a:xfrm>
              <a:off x="55902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58" name="Google Shape;1158;p23"/>
            <p:cNvCxnSpPr/>
            <p:nvPr/>
          </p:nvCxnSpPr>
          <p:spPr>
            <a:xfrm>
              <a:off x="83853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59" name="Google Shape;1159;p23"/>
            <p:cNvCxnSpPr/>
            <p:nvPr/>
          </p:nvCxnSpPr>
          <p:spPr>
            <a:xfrm>
              <a:off x="111805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60" name="Google Shape;1160;p23"/>
            <p:cNvCxnSpPr/>
            <p:nvPr/>
          </p:nvCxnSpPr>
          <p:spPr>
            <a:xfrm>
              <a:off x="139756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61" name="Google Shape;1161;p23"/>
            <p:cNvCxnSpPr/>
            <p:nvPr/>
          </p:nvCxnSpPr>
          <p:spPr>
            <a:xfrm>
              <a:off x="167707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62" name="Google Shape;1162;p23"/>
            <p:cNvCxnSpPr/>
            <p:nvPr/>
          </p:nvCxnSpPr>
          <p:spPr>
            <a:xfrm>
              <a:off x="195658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63" name="Google Shape;1163;p23"/>
            <p:cNvCxnSpPr/>
            <p:nvPr/>
          </p:nvCxnSpPr>
          <p:spPr>
            <a:xfrm>
              <a:off x="223610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64" name="Google Shape;1164;p23"/>
            <p:cNvCxnSpPr/>
            <p:nvPr/>
          </p:nvCxnSpPr>
          <p:spPr>
            <a:xfrm>
              <a:off x="251561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65" name="Google Shape;1165;p23"/>
            <p:cNvCxnSpPr/>
            <p:nvPr/>
          </p:nvCxnSpPr>
          <p:spPr>
            <a:xfrm>
              <a:off x="279512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66" name="Google Shape;1166;p23"/>
            <p:cNvCxnSpPr/>
            <p:nvPr/>
          </p:nvCxnSpPr>
          <p:spPr>
            <a:xfrm>
              <a:off x="306848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67" name="Google Shape;1167;p23"/>
            <p:cNvCxnSpPr/>
            <p:nvPr/>
          </p:nvCxnSpPr>
          <p:spPr>
            <a:xfrm>
              <a:off x="335415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68" name="Google Shape;1168;p23"/>
            <p:cNvCxnSpPr/>
            <p:nvPr/>
          </p:nvCxnSpPr>
          <p:spPr>
            <a:xfrm>
              <a:off x="363366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69" name="Google Shape;1169;p23"/>
            <p:cNvCxnSpPr/>
            <p:nvPr/>
          </p:nvCxnSpPr>
          <p:spPr>
            <a:xfrm>
              <a:off x="391317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70" name="Google Shape;1170;p23"/>
            <p:cNvCxnSpPr/>
            <p:nvPr/>
          </p:nvCxnSpPr>
          <p:spPr>
            <a:xfrm>
              <a:off x="419268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71" name="Google Shape;1171;p23"/>
            <p:cNvCxnSpPr/>
            <p:nvPr/>
          </p:nvCxnSpPr>
          <p:spPr>
            <a:xfrm>
              <a:off x="447220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72" name="Google Shape;1172;p23"/>
            <p:cNvCxnSpPr/>
            <p:nvPr/>
          </p:nvCxnSpPr>
          <p:spPr>
            <a:xfrm>
              <a:off x="475171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73" name="Google Shape;1173;p23"/>
            <p:cNvCxnSpPr/>
            <p:nvPr/>
          </p:nvCxnSpPr>
          <p:spPr>
            <a:xfrm>
              <a:off x="503122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74" name="Google Shape;1174;p23"/>
            <p:cNvCxnSpPr/>
            <p:nvPr/>
          </p:nvCxnSpPr>
          <p:spPr>
            <a:xfrm>
              <a:off x="531073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75" name="Google Shape;1175;p23"/>
            <p:cNvCxnSpPr/>
            <p:nvPr/>
          </p:nvCxnSpPr>
          <p:spPr>
            <a:xfrm>
              <a:off x="559025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76" name="Google Shape;1176;p23"/>
            <p:cNvCxnSpPr/>
            <p:nvPr/>
          </p:nvCxnSpPr>
          <p:spPr>
            <a:xfrm>
              <a:off x="586976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77" name="Google Shape;1177;p23"/>
            <p:cNvCxnSpPr/>
            <p:nvPr/>
          </p:nvCxnSpPr>
          <p:spPr>
            <a:xfrm>
              <a:off x="614927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78" name="Google Shape;1178;p23"/>
            <p:cNvCxnSpPr/>
            <p:nvPr/>
          </p:nvCxnSpPr>
          <p:spPr>
            <a:xfrm>
              <a:off x="642878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79" name="Google Shape;1179;p23"/>
            <p:cNvCxnSpPr/>
            <p:nvPr/>
          </p:nvCxnSpPr>
          <p:spPr>
            <a:xfrm>
              <a:off x="670830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80" name="Google Shape;1180;p23"/>
            <p:cNvCxnSpPr/>
            <p:nvPr/>
          </p:nvCxnSpPr>
          <p:spPr>
            <a:xfrm>
              <a:off x="698781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81" name="Google Shape;1181;p23"/>
            <p:cNvCxnSpPr/>
            <p:nvPr/>
          </p:nvCxnSpPr>
          <p:spPr>
            <a:xfrm>
              <a:off x="726732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82" name="Google Shape;1182;p23"/>
            <p:cNvCxnSpPr/>
            <p:nvPr/>
          </p:nvCxnSpPr>
          <p:spPr>
            <a:xfrm>
              <a:off x="754683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83" name="Google Shape;1183;p23"/>
            <p:cNvCxnSpPr/>
            <p:nvPr/>
          </p:nvCxnSpPr>
          <p:spPr>
            <a:xfrm>
              <a:off x="782635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84" name="Google Shape;1184;p23"/>
            <p:cNvCxnSpPr/>
            <p:nvPr/>
          </p:nvCxnSpPr>
          <p:spPr>
            <a:xfrm>
              <a:off x="810586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85" name="Google Shape;1185;p23"/>
            <p:cNvCxnSpPr/>
            <p:nvPr/>
          </p:nvCxnSpPr>
          <p:spPr>
            <a:xfrm>
              <a:off x="838537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86" name="Google Shape;1186;p23"/>
            <p:cNvCxnSpPr/>
            <p:nvPr/>
          </p:nvCxnSpPr>
          <p:spPr>
            <a:xfrm>
              <a:off x="866488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87" name="Google Shape;1187;p23"/>
            <p:cNvCxnSpPr/>
            <p:nvPr/>
          </p:nvCxnSpPr>
          <p:spPr>
            <a:xfrm>
              <a:off x="894440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188" name="Google Shape;1188;p23"/>
            <p:cNvCxnSpPr/>
            <p:nvPr/>
          </p:nvCxnSpPr>
          <p:spPr>
            <a:xfrm>
              <a:off x="4572010" y="-45158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89" name="Google Shape;1189;p23"/>
            <p:cNvCxnSpPr/>
            <p:nvPr/>
          </p:nvCxnSpPr>
          <p:spPr>
            <a:xfrm>
              <a:off x="4572010" y="-42363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90" name="Google Shape;1190;p23"/>
            <p:cNvCxnSpPr/>
            <p:nvPr/>
          </p:nvCxnSpPr>
          <p:spPr>
            <a:xfrm>
              <a:off x="4572010" y="-39568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91" name="Google Shape;1191;p23"/>
            <p:cNvCxnSpPr/>
            <p:nvPr/>
          </p:nvCxnSpPr>
          <p:spPr>
            <a:xfrm>
              <a:off x="4572010" y="-36773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92" name="Google Shape;1192;p23"/>
            <p:cNvCxnSpPr/>
            <p:nvPr/>
          </p:nvCxnSpPr>
          <p:spPr>
            <a:xfrm>
              <a:off x="4572010" y="-33978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93" name="Google Shape;1193;p23"/>
            <p:cNvCxnSpPr/>
            <p:nvPr/>
          </p:nvCxnSpPr>
          <p:spPr>
            <a:xfrm>
              <a:off x="4572010" y="-31183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94" name="Google Shape;1194;p23"/>
            <p:cNvCxnSpPr/>
            <p:nvPr/>
          </p:nvCxnSpPr>
          <p:spPr>
            <a:xfrm>
              <a:off x="4572010" y="-28387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95" name="Google Shape;1195;p23"/>
            <p:cNvCxnSpPr/>
            <p:nvPr/>
          </p:nvCxnSpPr>
          <p:spPr>
            <a:xfrm>
              <a:off x="4572010" y="-25592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96" name="Google Shape;1196;p23"/>
            <p:cNvCxnSpPr/>
            <p:nvPr/>
          </p:nvCxnSpPr>
          <p:spPr>
            <a:xfrm>
              <a:off x="4572010" y="-22797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97" name="Google Shape;1197;p23"/>
            <p:cNvCxnSpPr/>
            <p:nvPr/>
          </p:nvCxnSpPr>
          <p:spPr>
            <a:xfrm>
              <a:off x="4572010" y="-20002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98" name="Google Shape;1198;p23"/>
            <p:cNvCxnSpPr/>
            <p:nvPr/>
          </p:nvCxnSpPr>
          <p:spPr>
            <a:xfrm>
              <a:off x="4572010" y="-17207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199" name="Google Shape;1199;p23"/>
            <p:cNvCxnSpPr/>
            <p:nvPr/>
          </p:nvCxnSpPr>
          <p:spPr>
            <a:xfrm>
              <a:off x="4572010" y="-14412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00" name="Google Shape;1200;p23"/>
            <p:cNvCxnSpPr/>
            <p:nvPr/>
          </p:nvCxnSpPr>
          <p:spPr>
            <a:xfrm>
              <a:off x="4572010" y="-11617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01" name="Google Shape;1201;p23"/>
            <p:cNvCxnSpPr/>
            <p:nvPr/>
          </p:nvCxnSpPr>
          <p:spPr>
            <a:xfrm>
              <a:off x="4572010" y="-8822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02" name="Google Shape;1202;p23"/>
            <p:cNvCxnSpPr/>
            <p:nvPr/>
          </p:nvCxnSpPr>
          <p:spPr>
            <a:xfrm>
              <a:off x="4572010" y="-602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03" name="Google Shape;1203;p23"/>
            <p:cNvCxnSpPr/>
            <p:nvPr/>
          </p:nvCxnSpPr>
          <p:spPr>
            <a:xfrm>
              <a:off x="4572010" y="-323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04" name="Google Shape;1204;p23"/>
            <p:cNvCxnSpPr/>
            <p:nvPr/>
          </p:nvCxnSpPr>
          <p:spPr>
            <a:xfrm>
              <a:off x="4572010" y="-43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05" name="Google Shape;1205;p23"/>
            <p:cNvCxnSpPr/>
            <p:nvPr/>
          </p:nvCxnSpPr>
          <p:spPr>
            <a:xfrm>
              <a:off x="4572010" y="235850"/>
              <a:ext cx="0" cy="9144000"/>
            </a:xfrm>
            <a:prstGeom prst="straightConnector1">
              <a:avLst/>
            </a:prstGeom>
            <a:noFill/>
            <a:ln cap="flat" cmpd="sng" w="9525">
              <a:solidFill>
                <a:srgbClr val="D9D9D9"/>
              </a:solidFill>
              <a:prstDash val="solid"/>
              <a:round/>
              <a:headEnd len="med" w="med" type="none"/>
              <a:tailEnd len="med" w="med" type="none"/>
            </a:ln>
          </p:spPr>
        </p:cxnSp>
      </p:grpSp>
      <p:cxnSp>
        <p:nvCxnSpPr>
          <p:cNvPr id="1206" name="Google Shape;1206;p23"/>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
        <p:nvSpPr>
          <p:cNvPr id="1207" name="Google Shape;1207;p23"/>
          <p:cNvSpPr txBox="1"/>
          <p:nvPr>
            <p:ph type="title"/>
          </p:nvPr>
        </p:nvSpPr>
        <p:spPr>
          <a:xfrm>
            <a:off x="7395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208" name="Google Shape;1208;p23"/>
          <p:cNvSpPr txBox="1"/>
          <p:nvPr>
            <p:ph idx="1" type="subTitle"/>
          </p:nvPr>
        </p:nvSpPr>
        <p:spPr>
          <a:xfrm>
            <a:off x="1711450" y="3691075"/>
            <a:ext cx="2271300" cy="6753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200"/>
              <a:buChar char="●"/>
              <a:defRPr sz="1400">
                <a:solidFill>
                  <a:schemeClr val="dk1"/>
                </a:solidFill>
              </a:defRPr>
            </a:lvl1pPr>
            <a:lvl2pPr lvl="1" rtl="0" algn="ctr">
              <a:spcBef>
                <a:spcPts val="0"/>
              </a:spcBef>
              <a:spcAft>
                <a:spcPts val="0"/>
              </a:spcAft>
              <a:buSzPts val="1200"/>
              <a:buChar char="○"/>
              <a:defRPr sz="1200"/>
            </a:lvl2pPr>
            <a:lvl3pPr lvl="2" rtl="0" algn="ctr">
              <a:spcBef>
                <a:spcPts val="0"/>
              </a:spcBef>
              <a:spcAft>
                <a:spcPts val="0"/>
              </a:spcAft>
              <a:buSzPts val="1200"/>
              <a:buChar char="■"/>
              <a:defRPr sz="1200"/>
            </a:lvl3pPr>
            <a:lvl4pPr lvl="3" rtl="0" algn="ctr">
              <a:spcBef>
                <a:spcPts val="0"/>
              </a:spcBef>
              <a:spcAft>
                <a:spcPts val="0"/>
              </a:spcAft>
              <a:buSzPts val="1200"/>
              <a:buChar char="●"/>
              <a:defRPr sz="1200"/>
            </a:lvl4pPr>
            <a:lvl5pPr lvl="4" rtl="0" algn="ctr">
              <a:spcBef>
                <a:spcPts val="0"/>
              </a:spcBef>
              <a:spcAft>
                <a:spcPts val="0"/>
              </a:spcAft>
              <a:buSzPts val="1200"/>
              <a:buChar char="○"/>
              <a:defRPr sz="1200"/>
            </a:lvl5pPr>
            <a:lvl6pPr lvl="5" rtl="0" algn="ctr">
              <a:spcBef>
                <a:spcPts val="0"/>
              </a:spcBef>
              <a:spcAft>
                <a:spcPts val="0"/>
              </a:spcAft>
              <a:buSzPts val="1200"/>
              <a:buChar char="■"/>
              <a:defRPr sz="1200"/>
            </a:lvl6pPr>
            <a:lvl7pPr lvl="6" rtl="0" algn="ctr">
              <a:spcBef>
                <a:spcPts val="0"/>
              </a:spcBef>
              <a:spcAft>
                <a:spcPts val="0"/>
              </a:spcAft>
              <a:buSzPts val="1200"/>
              <a:buChar char="●"/>
              <a:defRPr sz="1200"/>
            </a:lvl7pPr>
            <a:lvl8pPr lvl="7" rtl="0" algn="ctr">
              <a:spcBef>
                <a:spcPts val="0"/>
              </a:spcBef>
              <a:spcAft>
                <a:spcPts val="0"/>
              </a:spcAft>
              <a:buSzPts val="1200"/>
              <a:buChar char="○"/>
              <a:defRPr sz="1200"/>
            </a:lvl8pPr>
            <a:lvl9pPr lvl="8" rtl="0" algn="ctr">
              <a:spcBef>
                <a:spcPts val="0"/>
              </a:spcBef>
              <a:spcAft>
                <a:spcPts val="0"/>
              </a:spcAft>
              <a:buSzPts val="1200"/>
              <a:buChar char="■"/>
              <a:defRPr sz="1200"/>
            </a:lvl9pPr>
          </a:lstStyle>
          <a:p/>
        </p:txBody>
      </p:sp>
      <p:sp>
        <p:nvSpPr>
          <p:cNvPr id="1209" name="Google Shape;1209;p23"/>
          <p:cNvSpPr txBox="1"/>
          <p:nvPr>
            <p:ph idx="2" type="subTitle"/>
          </p:nvPr>
        </p:nvSpPr>
        <p:spPr>
          <a:xfrm>
            <a:off x="5212842" y="3691075"/>
            <a:ext cx="2271300" cy="6753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200"/>
              <a:buChar char="●"/>
              <a:defRPr sz="1400">
                <a:solidFill>
                  <a:schemeClr val="dk1"/>
                </a:solidFill>
              </a:defRPr>
            </a:lvl1pPr>
            <a:lvl2pPr lvl="1" rtl="0" algn="ctr">
              <a:spcBef>
                <a:spcPts val="0"/>
              </a:spcBef>
              <a:spcAft>
                <a:spcPts val="0"/>
              </a:spcAft>
              <a:buSzPts val="1200"/>
              <a:buChar char="○"/>
              <a:defRPr sz="1200"/>
            </a:lvl2pPr>
            <a:lvl3pPr lvl="2" rtl="0" algn="ctr">
              <a:spcBef>
                <a:spcPts val="0"/>
              </a:spcBef>
              <a:spcAft>
                <a:spcPts val="0"/>
              </a:spcAft>
              <a:buSzPts val="1200"/>
              <a:buChar char="■"/>
              <a:defRPr sz="1200"/>
            </a:lvl3pPr>
            <a:lvl4pPr lvl="3" rtl="0" algn="ctr">
              <a:spcBef>
                <a:spcPts val="0"/>
              </a:spcBef>
              <a:spcAft>
                <a:spcPts val="0"/>
              </a:spcAft>
              <a:buSzPts val="1200"/>
              <a:buChar char="●"/>
              <a:defRPr sz="1200"/>
            </a:lvl4pPr>
            <a:lvl5pPr lvl="4" rtl="0" algn="ctr">
              <a:spcBef>
                <a:spcPts val="0"/>
              </a:spcBef>
              <a:spcAft>
                <a:spcPts val="0"/>
              </a:spcAft>
              <a:buSzPts val="1200"/>
              <a:buChar char="○"/>
              <a:defRPr sz="1200"/>
            </a:lvl5pPr>
            <a:lvl6pPr lvl="5" rtl="0" algn="ctr">
              <a:spcBef>
                <a:spcPts val="0"/>
              </a:spcBef>
              <a:spcAft>
                <a:spcPts val="0"/>
              </a:spcAft>
              <a:buSzPts val="1200"/>
              <a:buChar char="■"/>
              <a:defRPr sz="1200"/>
            </a:lvl6pPr>
            <a:lvl7pPr lvl="6" rtl="0" algn="ctr">
              <a:spcBef>
                <a:spcPts val="0"/>
              </a:spcBef>
              <a:spcAft>
                <a:spcPts val="0"/>
              </a:spcAft>
              <a:buSzPts val="1200"/>
              <a:buChar char="●"/>
              <a:defRPr sz="1200"/>
            </a:lvl7pPr>
            <a:lvl8pPr lvl="7" rtl="0" algn="ctr">
              <a:spcBef>
                <a:spcPts val="0"/>
              </a:spcBef>
              <a:spcAft>
                <a:spcPts val="0"/>
              </a:spcAft>
              <a:buSzPts val="1200"/>
              <a:buChar char="○"/>
              <a:defRPr sz="1200"/>
            </a:lvl8pPr>
            <a:lvl9pPr lvl="8" rtl="0" algn="ctr">
              <a:spcBef>
                <a:spcPts val="0"/>
              </a:spcBef>
              <a:spcAft>
                <a:spcPts val="0"/>
              </a:spcAft>
              <a:buSzPts val="1200"/>
              <a:buChar char="■"/>
              <a:defRPr sz="1200"/>
            </a:lvl9pPr>
          </a:lstStyle>
          <a:p/>
        </p:txBody>
      </p:sp>
      <p:sp>
        <p:nvSpPr>
          <p:cNvPr id="1210" name="Google Shape;1210;p23"/>
          <p:cNvSpPr txBox="1"/>
          <p:nvPr>
            <p:ph idx="3" type="title"/>
          </p:nvPr>
        </p:nvSpPr>
        <p:spPr>
          <a:xfrm>
            <a:off x="1236100" y="3214600"/>
            <a:ext cx="3222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211" name="Google Shape;1211;p23"/>
          <p:cNvSpPr txBox="1"/>
          <p:nvPr>
            <p:ph idx="4" type="title"/>
          </p:nvPr>
        </p:nvSpPr>
        <p:spPr>
          <a:xfrm>
            <a:off x="4737500" y="3214600"/>
            <a:ext cx="3222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_1">
    <p:spTree>
      <p:nvGrpSpPr>
        <p:cNvPr id="1212" name="Shape 1212"/>
        <p:cNvGrpSpPr/>
        <p:nvPr/>
      </p:nvGrpSpPr>
      <p:grpSpPr>
        <a:xfrm>
          <a:off x="0" y="0"/>
          <a:ext cx="0" cy="0"/>
          <a:chOff x="0" y="0"/>
          <a:chExt cx="0" cy="0"/>
        </a:xfrm>
      </p:grpSpPr>
      <p:cxnSp>
        <p:nvCxnSpPr>
          <p:cNvPr id="1213" name="Google Shape;1213;p24"/>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14" name="Google Shape;1214;p24"/>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15" name="Google Shape;1215;p24"/>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16" name="Google Shape;1216;p24"/>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17" name="Google Shape;1217;p24"/>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18" name="Google Shape;1218;p24"/>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19" name="Google Shape;1219;p24"/>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20" name="Google Shape;1220;p24"/>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21" name="Google Shape;1221;p24"/>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22" name="Google Shape;1222;p24"/>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23" name="Google Shape;1223;p24"/>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24" name="Google Shape;1224;p24"/>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25" name="Google Shape;1225;p24"/>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26" name="Google Shape;1226;p24"/>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27" name="Google Shape;1227;p24"/>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28" name="Google Shape;1228;p24"/>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29" name="Google Shape;1229;p24"/>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30" name="Google Shape;1230;p24"/>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31" name="Google Shape;1231;p24"/>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32" name="Google Shape;1232;p24"/>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33" name="Google Shape;1233;p24"/>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34" name="Google Shape;1234;p24"/>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35" name="Google Shape;1235;p24"/>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36" name="Google Shape;1236;p24"/>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37" name="Google Shape;1237;p24"/>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38" name="Google Shape;1238;p24"/>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39" name="Google Shape;1239;p24"/>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40" name="Google Shape;1240;p24"/>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41" name="Google Shape;1241;p24"/>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42" name="Google Shape;1242;p24"/>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43" name="Google Shape;1243;p24"/>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44" name="Google Shape;1244;p24"/>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45" name="Google Shape;1245;p24"/>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46" name="Google Shape;1246;p24"/>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47" name="Google Shape;1247;p24"/>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48" name="Google Shape;1248;p24"/>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49" name="Google Shape;1249;p24"/>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50" name="Google Shape;1250;p24"/>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51" name="Google Shape;1251;p24"/>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52" name="Google Shape;1252;p24"/>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53" name="Google Shape;1253;p24"/>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54" name="Google Shape;1254;p24"/>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55" name="Google Shape;1255;p24"/>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56" name="Google Shape;1256;p24"/>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57" name="Google Shape;1257;p24"/>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58" name="Google Shape;1258;p24"/>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59" name="Google Shape;1259;p24"/>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60" name="Google Shape;1260;p24"/>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61" name="Google Shape;1261;p24"/>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62" name="Google Shape;1262;p24"/>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263" name="Google Shape;1263;p24"/>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1264" name="Google Shape;1264;p24"/>
          <p:cNvSpPr txBox="1"/>
          <p:nvPr>
            <p:ph type="title"/>
          </p:nvPr>
        </p:nvSpPr>
        <p:spPr>
          <a:xfrm>
            <a:off x="2261100" y="1172225"/>
            <a:ext cx="4621800" cy="2081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2600"/>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265" name="Google Shape;1265;p24"/>
          <p:cNvSpPr txBox="1"/>
          <p:nvPr>
            <p:ph idx="1" type="subTitle"/>
          </p:nvPr>
        </p:nvSpPr>
        <p:spPr>
          <a:xfrm>
            <a:off x="2905050" y="3553725"/>
            <a:ext cx="33339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sz="2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66" name="Google Shape;1266;p24"/>
          <p:cNvSpPr txBox="1"/>
          <p:nvPr>
            <p:ph idx="2" type="title"/>
          </p:nvPr>
        </p:nvSpPr>
        <p:spPr>
          <a:xfrm>
            <a:off x="1079953" y="791213"/>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7200">
                <a:solidFill>
                  <a:schemeClr val="accent2"/>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sp>
        <p:nvSpPr>
          <p:cNvPr id="1267" name="Google Shape;1267;p24"/>
          <p:cNvSpPr txBox="1"/>
          <p:nvPr>
            <p:ph idx="3" type="title"/>
          </p:nvPr>
        </p:nvSpPr>
        <p:spPr>
          <a:xfrm>
            <a:off x="6017453" y="2629538"/>
            <a:ext cx="20466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800"/>
              <a:buNone/>
              <a:defRPr sz="7200">
                <a:solidFill>
                  <a:schemeClr val="accent2"/>
                </a:solidFill>
              </a:defRPr>
            </a:lvl1pPr>
            <a:lvl2pPr lvl="1" rtl="0">
              <a:spcBef>
                <a:spcPts val="0"/>
              </a:spcBef>
              <a:spcAft>
                <a:spcPts val="0"/>
              </a:spcAft>
              <a:buSzPts val="3300"/>
              <a:buNone/>
              <a:defRPr>
                <a:latin typeface="Arimo"/>
                <a:ea typeface="Arimo"/>
                <a:cs typeface="Arimo"/>
                <a:sym typeface="Arimo"/>
              </a:defRPr>
            </a:lvl2pPr>
            <a:lvl3pPr lvl="2" rtl="0">
              <a:spcBef>
                <a:spcPts val="0"/>
              </a:spcBef>
              <a:spcAft>
                <a:spcPts val="0"/>
              </a:spcAft>
              <a:buSzPts val="3300"/>
              <a:buNone/>
              <a:defRPr>
                <a:latin typeface="Arimo"/>
                <a:ea typeface="Arimo"/>
                <a:cs typeface="Arimo"/>
                <a:sym typeface="Arimo"/>
              </a:defRPr>
            </a:lvl3pPr>
            <a:lvl4pPr lvl="3" rtl="0">
              <a:spcBef>
                <a:spcPts val="0"/>
              </a:spcBef>
              <a:spcAft>
                <a:spcPts val="0"/>
              </a:spcAft>
              <a:buSzPts val="3300"/>
              <a:buNone/>
              <a:defRPr>
                <a:latin typeface="Arimo"/>
                <a:ea typeface="Arimo"/>
                <a:cs typeface="Arimo"/>
                <a:sym typeface="Arimo"/>
              </a:defRPr>
            </a:lvl4pPr>
            <a:lvl5pPr lvl="4" rtl="0">
              <a:spcBef>
                <a:spcPts val="0"/>
              </a:spcBef>
              <a:spcAft>
                <a:spcPts val="0"/>
              </a:spcAft>
              <a:buSzPts val="3300"/>
              <a:buNone/>
              <a:defRPr>
                <a:latin typeface="Arimo"/>
                <a:ea typeface="Arimo"/>
                <a:cs typeface="Arimo"/>
                <a:sym typeface="Arimo"/>
              </a:defRPr>
            </a:lvl5pPr>
            <a:lvl6pPr lvl="5" rtl="0">
              <a:spcBef>
                <a:spcPts val="0"/>
              </a:spcBef>
              <a:spcAft>
                <a:spcPts val="0"/>
              </a:spcAft>
              <a:buSzPts val="3300"/>
              <a:buNone/>
              <a:defRPr>
                <a:latin typeface="Arimo"/>
                <a:ea typeface="Arimo"/>
                <a:cs typeface="Arimo"/>
                <a:sym typeface="Arimo"/>
              </a:defRPr>
            </a:lvl6pPr>
            <a:lvl7pPr lvl="6" rtl="0">
              <a:spcBef>
                <a:spcPts val="0"/>
              </a:spcBef>
              <a:spcAft>
                <a:spcPts val="0"/>
              </a:spcAft>
              <a:buSzPts val="3300"/>
              <a:buNone/>
              <a:defRPr>
                <a:latin typeface="Arimo"/>
                <a:ea typeface="Arimo"/>
                <a:cs typeface="Arimo"/>
                <a:sym typeface="Arimo"/>
              </a:defRPr>
            </a:lvl7pPr>
            <a:lvl8pPr lvl="7" rtl="0">
              <a:spcBef>
                <a:spcPts val="0"/>
              </a:spcBef>
              <a:spcAft>
                <a:spcPts val="0"/>
              </a:spcAft>
              <a:buSzPts val="3300"/>
              <a:buNone/>
              <a:defRPr>
                <a:latin typeface="Arimo"/>
                <a:ea typeface="Arimo"/>
                <a:cs typeface="Arimo"/>
                <a:sym typeface="Arimo"/>
              </a:defRPr>
            </a:lvl8pPr>
            <a:lvl9pPr lvl="8" rtl="0">
              <a:spcBef>
                <a:spcPts val="0"/>
              </a:spcBef>
              <a:spcAft>
                <a:spcPts val="0"/>
              </a:spcAft>
              <a:buSzPts val="3300"/>
              <a:buNone/>
              <a:defRPr>
                <a:latin typeface="Arimo"/>
                <a:ea typeface="Arimo"/>
                <a:cs typeface="Arimo"/>
                <a:sym typeface="Arimo"/>
              </a:defRPr>
            </a:lvl9pPr>
          </a:lstStyle>
          <a:p/>
        </p:txBody>
      </p:sp>
      <p:cxnSp>
        <p:nvCxnSpPr>
          <p:cNvPr id="1268" name="Google Shape;1268;p24"/>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_1_1">
    <p:spTree>
      <p:nvGrpSpPr>
        <p:cNvPr id="1269" name="Shape 1269"/>
        <p:cNvGrpSpPr/>
        <p:nvPr/>
      </p:nvGrpSpPr>
      <p:grpSpPr>
        <a:xfrm>
          <a:off x="0" y="0"/>
          <a:ext cx="0" cy="0"/>
          <a:chOff x="0" y="0"/>
          <a:chExt cx="0" cy="0"/>
        </a:xfrm>
      </p:grpSpPr>
      <p:cxnSp>
        <p:nvCxnSpPr>
          <p:cNvPr id="1270" name="Google Shape;1270;p25"/>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71" name="Google Shape;1271;p25"/>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72" name="Google Shape;1272;p25"/>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73" name="Google Shape;1273;p25"/>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74" name="Google Shape;1274;p25"/>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75" name="Google Shape;1275;p25"/>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76" name="Google Shape;1276;p25"/>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77" name="Google Shape;1277;p25"/>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78" name="Google Shape;1278;p25"/>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79" name="Google Shape;1279;p25"/>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80" name="Google Shape;1280;p25"/>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81" name="Google Shape;1281;p25"/>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82" name="Google Shape;1282;p25"/>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83" name="Google Shape;1283;p25"/>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84" name="Google Shape;1284;p25"/>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85" name="Google Shape;1285;p25"/>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86" name="Google Shape;1286;p25"/>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87" name="Google Shape;1287;p25"/>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88" name="Google Shape;1288;p25"/>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89" name="Google Shape;1289;p25"/>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90" name="Google Shape;1290;p25"/>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91" name="Google Shape;1291;p25"/>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92" name="Google Shape;1292;p25"/>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93" name="Google Shape;1293;p25"/>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94" name="Google Shape;1294;p25"/>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95" name="Google Shape;1295;p25"/>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96" name="Google Shape;1296;p25"/>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97" name="Google Shape;1297;p25"/>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98" name="Google Shape;1298;p25"/>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299" name="Google Shape;1299;p25"/>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00" name="Google Shape;1300;p25"/>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01" name="Google Shape;1301;p25"/>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02" name="Google Shape;1302;p25"/>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03" name="Google Shape;1303;p25"/>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04" name="Google Shape;1304;p25"/>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05" name="Google Shape;1305;p25"/>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06" name="Google Shape;1306;p25"/>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07" name="Google Shape;1307;p25"/>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08" name="Google Shape;1308;p25"/>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09" name="Google Shape;1309;p25"/>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10" name="Google Shape;1310;p25"/>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11" name="Google Shape;1311;p25"/>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12" name="Google Shape;1312;p25"/>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13" name="Google Shape;1313;p25"/>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14" name="Google Shape;1314;p25"/>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15" name="Google Shape;1315;p25"/>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16" name="Google Shape;1316;p25"/>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17" name="Google Shape;1317;p25"/>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18" name="Google Shape;1318;p25"/>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19" name="Google Shape;1319;p25"/>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20" name="Google Shape;1320;p25"/>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1321" name="Google Shape;1321;p25"/>
          <p:cNvSpPr txBox="1"/>
          <p:nvPr>
            <p:ph type="title"/>
          </p:nvPr>
        </p:nvSpPr>
        <p:spPr>
          <a:xfrm>
            <a:off x="747000" y="347575"/>
            <a:ext cx="19419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cxnSp>
        <p:nvCxnSpPr>
          <p:cNvPr id="1322" name="Google Shape;1322;p25"/>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_1_1_1">
    <p:spTree>
      <p:nvGrpSpPr>
        <p:cNvPr id="1323" name="Shape 1323"/>
        <p:cNvGrpSpPr/>
        <p:nvPr/>
      </p:nvGrpSpPr>
      <p:grpSpPr>
        <a:xfrm>
          <a:off x="0" y="0"/>
          <a:ext cx="0" cy="0"/>
          <a:chOff x="0" y="0"/>
          <a:chExt cx="0" cy="0"/>
        </a:xfrm>
      </p:grpSpPr>
      <p:cxnSp>
        <p:nvCxnSpPr>
          <p:cNvPr id="1324" name="Google Shape;1324;p26"/>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25" name="Google Shape;1325;p26"/>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26" name="Google Shape;1326;p26"/>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27" name="Google Shape;1327;p26"/>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28" name="Google Shape;1328;p26"/>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29" name="Google Shape;1329;p26"/>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30" name="Google Shape;1330;p26"/>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31" name="Google Shape;1331;p26"/>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32" name="Google Shape;1332;p26"/>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33" name="Google Shape;1333;p26"/>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34" name="Google Shape;1334;p26"/>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35" name="Google Shape;1335;p26"/>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36" name="Google Shape;1336;p26"/>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37" name="Google Shape;1337;p26"/>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38" name="Google Shape;1338;p26"/>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39" name="Google Shape;1339;p26"/>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40" name="Google Shape;1340;p26"/>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41" name="Google Shape;1341;p26"/>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42" name="Google Shape;1342;p26"/>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43" name="Google Shape;1343;p26"/>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44" name="Google Shape;1344;p26"/>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45" name="Google Shape;1345;p26"/>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46" name="Google Shape;1346;p26"/>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47" name="Google Shape;1347;p26"/>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48" name="Google Shape;1348;p26"/>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49" name="Google Shape;1349;p26"/>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50" name="Google Shape;1350;p26"/>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51" name="Google Shape;1351;p26"/>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52" name="Google Shape;1352;p26"/>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53" name="Google Shape;1353;p26"/>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54" name="Google Shape;1354;p26"/>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55" name="Google Shape;1355;p26"/>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56" name="Google Shape;1356;p26"/>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57" name="Google Shape;1357;p26"/>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58" name="Google Shape;1358;p26"/>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59" name="Google Shape;1359;p26"/>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60" name="Google Shape;1360;p26"/>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61" name="Google Shape;1361;p26"/>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62" name="Google Shape;1362;p26"/>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63" name="Google Shape;1363;p26"/>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64" name="Google Shape;1364;p26"/>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65" name="Google Shape;1365;p26"/>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66" name="Google Shape;1366;p26"/>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67" name="Google Shape;1367;p26"/>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68" name="Google Shape;1368;p26"/>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69" name="Google Shape;1369;p26"/>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70" name="Google Shape;1370;p26"/>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71" name="Google Shape;1371;p26"/>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72" name="Google Shape;1372;p26"/>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73" name="Google Shape;1373;p26"/>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374" name="Google Shape;1374;p26"/>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1375" name="Google Shape;1375;p26"/>
          <p:cNvSpPr txBox="1"/>
          <p:nvPr>
            <p:ph idx="1" type="subTitle"/>
          </p:nvPr>
        </p:nvSpPr>
        <p:spPr>
          <a:xfrm>
            <a:off x="5269763" y="1177263"/>
            <a:ext cx="3160200" cy="12456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76" name="Google Shape;1376;p26"/>
          <p:cNvSpPr txBox="1"/>
          <p:nvPr>
            <p:ph type="ctrTitle"/>
          </p:nvPr>
        </p:nvSpPr>
        <p:spPr>
          <a:xfrm>
            <a:off x="63823" y="1134825"/>
            <a:ext cx="5149800" cy="1926600"/>
          </a:xfrm>
          <a:prstGeom prst="rect">
            <a:avLst/>
          </a:prstGeom>
          <a:effectLst>
            <a:outerShdw rotWithShape="0" algn="bl" dir="1560000" dist="47625">
              <a:srgbClr val="000000">
                <a:alpha val="33000"/>
              </a:srgbClr>
            </a:outerShdw>
          </a:effectLst>
        </p:spPr>
        <p:txBody>
          <a:bodyPr anchorCtr="0" anchor="b" bIns="91425" lIns="91425" spcFirstLastPara="1" rIns="91425" wrap="square" tIns="91425">
            <a:normAutofit/>
          </a:bodyPr>
          <a:lstStyle>
            <a:lvl1pPr lvl="0" rtl="0" algn="ctr">
              <a:spcBef>
                <a:spcPts val="0"/>
              </a:spcBef>
              <a:spcAft>
                <a:spcPts val="0"/>
              </a:spcAft>
              <a:buClr>
                <a:schemeClr val="dk1"/>
              </a:buClr>
              <a:buSzPts val="5200"/>
              <a:buNone/>
              <a:defRPr sz="8300">
                <a:latin typeface="Leckerli One"/>
                <a:ea typeface="Leckerli One"/>
                <a:cs typeface="Leckerli One"/>
                <a:sym typeface="Leckerli One"/>
              </a:defRPr>
            </a:lvl1pPr>
            <a:lvl2pPr lvl="1" rtl="0" algn="ctr">
              <a:spcBef>
                <a:spcPts val="0"/>
              </a:spcBef>
              <a:spcAft>
                <a:spcPts val="0"/>
              </a:spcAft>
              <a:buClr>
                <a:schemeClr val="dk1"/>
              </a:buClr>
              <a:buSzPts val="5200"/>
              <a:buNone/>
              <a:defRPr sz="5200">
                <a:solidFill>
                  <a:schemeClr val="dk1"/>
                </a:solidFill>
              </a:defRPr>
            </a:lvl2pPr>
            <a:lvl3pPr lvl="2" rtl="0" algn="ctr">
              <a:spcBef>
                <a:spcPts val="0"/>
              </a:spcBef>
              <a:spcAft>
                <a:spcPts val="0"/>
              </a:spcAft>
              <a:buClr>
                <a:schemeClr val="dk1"/>
              </a:buClr>
              <a:buSzPts val="5200"/>
              <a:buNone/>
              <a:defRPr sz="5200">
                <a:solidFill>
                  <a:schemeClr val="dk1"/>
                </a:solidFill>
              </a:defRPr>
            </a:lvl3pPr>
            <a:lvl4pPr lvl="3" rtl="0" algn="ctr">
              <a:spcBef>
                <a:spcPts val="0"/>
              </a:spcBef>
              <a:spcAft>
                <a:spcPts val="0"/>
              </a:spcAft>
              <a:buClr>
                <a:schemeClr val="dk1"/>
              </a:buClr>
              <a:buSzPts val="5200"/>
              <a:buNone/>
              <a:defRPr sz="5200">
                <a:solidFill>
                  <a:schemeClr val="dk1"/>
                </a:solidFill>
              </a:defRPr>
            </a:lvl4pPr>
            <a:lvl5pPr lvl="4" rtl="0" algn="ctr">
              <a:spcBef>
                <a:spcPts val="0"/>
              </a:spcBef>
              <a:spcAft>
                <a:spcPts val="0"/>
              </a:spcAft>
              <a:buClr>
                <a:schemeClr val="dk1"/>
              </a:buClr>
              <a:buSzPts val="5200"/>
              <a:buNone/>
              <a:defRPr sz="5200">
                <a:solidFill>
                  <a:schemeClr val="dk1"/>
                </a:solidFill>
              </a:defRPr>
            </a:lvl5pPr>
            <a:lvl6pPr lvl="5" rtl="0" algn="ctr">
              <a:spcBef>
                <a:spcPts val="0"/>
              </a:spcBef>
              <a:spcAft>
                <a:spcPts val="0"/>
              </a:spcAft>
              <a:buClr>
                <a:schemeClr val="dk1"/>
              </a:buClr>
              <a:buSzPts val="5200"/>
              <a:buNone/>
              <a:defRPr sz="5200">
                <a:solidFill>
                  <a:schemeClr val="dk1"/>
                </a:solidFill>
              </a:defRPr>
            </a:lvl6pPr>
            <a:lvl7pPr lvl="6" rtl="0" algn="ctr">
              <a:spcBef>
                <a:spcPts val="0"/>
              </a:spcBef>
              <a:spcAft>
                <a:spcPts val="0"/>
              </a:spcAft>
              <a:buClr>
                <a:schemeClr val="dk1"/>
              </a:buClr>
              <a:buSzPts val="5200"/>
              <a:buNone/>
              <a:defRPr sz="5200">
                <a:solidFill>
                  <a:schemeClr val="dk1"/>
                </a:solidFill>
              </a:defRPr>
            </a:lvl7pPr>
            <a:lvl8pPr lvl="7" rtl="0" algn="ctr">
              <a:spcBef>
                <a:spcPts val="0"/>
              </a:spcBef>
              <a:spcAft>
                <a:spcPts val="0"/>
              </a:spcAft>
              <a:buClr>
                <a:schemeClr val="dk1"/>
              </a:buClr>
              <a:buSzPts val="5200"/>
              <a:buNone/>
              <a:defRPr sz="5200">
                <a:solidFill>
                  <a:schemeClr val="dk1"/>
                </a:solidFill>
              </a:defRPr>
            </a:lvl8pPr>
            <a:lvl9pPr lvl="8" rtl="0" algn="ctr">
              <a:spcBef>
                <a:spcPts val="0"/>
              </a:spcBef>
              <a:spcAft>
                <a:spcPts val="0"/>
              </a:spcAft>
              <a:buClr>
                <a:schemeClr val="dk1"/>
              </a:buClr>
              <a:buSzPts val="5200"/>
              <a:buNone/>
              <a:defRPr sz="5200">
                <a:solidFill>
                  <a:schemeClr val="dk1"/>
                </a:solidFill>
              </a:defRPr>
            </a:lvl9pPr>
          </a:lstStyle>
          <a:p/>
        </p:txBody>
      </p:sp>
      <p:sp>
        <p:nvSpPr>
          <p:cNvPr id="1377" name="Google Shape;1377;p26"/>
          <p:cNvSpPr txBox="1"/>
          <p:nvPr/>
        </p:nvSpPr>
        <p:spPr>
          <a:xfrm>
            <a:off x="5980775" y="3026025"/>
            <a:ext cx="2449200" cy="6435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000">
                <a:solidFill>
                  <a:schemeClr val="dk1"/>
                </a:solidFill>
                <a:latin typeface="Arimo"/>
                <a:ea typeface="Arimo"/>
                <a:cs typeface="Arimo"/>
                <a:sym typeface="Arimo"/>
              </a:rPr>
              <a:t>CREDITS: This presentation template was created by </a:t>
            </a:r>
            <a:r>
              <a:rPr lang="en" sz="1000">
                <a:solidFill>
                  <a:schemeClr val="dk1"/>
                </a:solidFill>
                <a:uFill>
                  <a:noFill/>
                </a:uFill>
                <a:latin typeface="Arimo"/>
                <a:ea typeface="Arimo"/>
                <a:cs typeface="Arimo"/>
                <a:sym typeface="Arimo"/>
                <a:hlinkClick r:id="rId2">
                  <a:extLst>
                    <a:ext uri="{A12FA001-AC4F-418D-AE19-62706E023703}">
                      <ahyp:hlinkClr val="tx"/>
                    </a:ext>
                  </a:extLst>
                </a:hlinkClick>
              </a:rPr>
              <a:t>Slidesgo</a:t>
            </a:r>
            <a:r>
              <a:rPr lang="en" sz="1000">
                <a:solidFill>
                  <a:schemeClr val="dk1"/>
                </a:solidFill>
                <a:latin typeface="Arimo"/>
                <a:ea typeface="Arimo"/>
                <a:cs typeface="Arimo"/>
                <a:sym typeface="Arimo"/>
              </a:rPr>
              <a:t>, including icons by </a:t>
            </a:r>
            <a:r>
              <a:rPr lang="en" sz="1000">
                <a:solidFill>
                  <a:schemeClr val="dk1"/>
                </a:solidFill>
                <a:uFill>
                  <a:noFill/>
                </a:uFill>
                <a:latin typeface="Arimo"/>
                <a:ea typeface="Arimo"/>
                <a:cs typeface="Arimo"/>
                <a:sym typeface="Arimo"/>
                <a:hlinkClick r:id="rId3">
                  <a:extLst>
                    <a:ext uri="{A12FA001-AC4F-418D-AE19-62706E023703}">
                      <ahyp:hlinkClr val="tx"/>
                    </a:ext>
                  </a:extLst>
                </a:hlinkClick>
              </a:rPr>
              <a:t>Flaticon</a:t>
            </a:r>
            <a:r>
              <a:rPr lang="en" sz="1000">
                <a:solidFill>
                  <a:schemeClr val="dk1"/>
                </a:solidFill>
                <a:latin typeface="Arimo"/>
                <a:ea typeface="Arimo"/>
                <a:cs typeface="Arimo"/>
                <a:sym typeface="Arimo"/>
              </a:rPr>
              <a:t>, and infographics &amp; images by </a:t>
            </a:r>
            <a:r>
              <a:rPr lang="en" sz="1000">
                <a:solidFill>
                  <a:schemeClr val="dk1"/>
                </a:solidFill>
                <a:uFill>
                  <a:noFill/>
                </a:uFill>
                <a:latin typeface="Arimo"/>
                <a:ea typeface="Arimo"/>
                <a:cs typeface="Arimo"/>
                <a:sym typeface="Arimo"/>
                <a:hlinkClick r:id="rId4">
                  <a:extLst>
                    <a:ext uri="{A12FA001-AC4F-418D-AE19-62706E023703}">
                      <ahyp:hlinkClr val="tx"/>
                    </a:ext>
                  </a:extLst>
                </a:hlinkClick>
              </a:rPr>
              <a:t>Freepik</a:t>
            </a:r>
            <a:endParaRPr>
              <a:solidFill>
                <a:schemeClr val="dk1"/>
              </a:solidFill>
              <a:latin typeface="Arimo"/>
              <a:ea typeface="Arimo"/>
              <a:cs typeface="Arimo"/>
              <a:sym typeface="Arimo"/>
            </a:endParaRPr>
          </a:p>
        </p:txBody>
      </p:sp>
      <p:cxnSp>
        <p:nvCxnSpPr>
          <p:cNvPr id="1378" name="Google Shape;1378;p26"/>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4">
    <p:bg>
      <p:bgPr>
        <a:solidFill>
          <a:srgbClr val="FFF5D9"/>
        </a:solidFill>
      </p:bgPr>
    </p:bg>
    <p:spTree>
      <p:nvGrpSpPr>
        <p:cNvPr id="1379" name="Shape 1379"/>
        <p:cNvGrpSpPr/>
        <p:nvPr/>
      </p:nvGrpSpPr>
      <p:grpSpPr>
        <a:xfrm>
          <a:off x="0" y="0"/>
          <a:ext cx="0" cy="0"/>
          <a:chOff x="0" y="0"/>
          <a:chExt cx="0" cy="0"/>
        </a:xfrm>
      </p:grpSpPr>
      <p:cxnSp>
        <p:nvCxnSpPr>
          <p:cNvPr id="1380" name="Google Shape;1380;p27"/>
          <p:cNvCxnSpPr/>
          <p:nvPr/>
        </p:nvCxnSpPr>
        <p:spPr>
          <a:xfrm>
            <a:off x="0"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81" name="Google Shape;1381;p27"/>
          <p:cNvCxnSpPr/>
          <p:nvPr/>
        </p:nvCxnSpPr>
        <p:spPr>
          <a:xfrm>
            <a:off x="279513"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82" name="Google Shape;1382;p27"/>
          <p:cNvCxnSpPr/>
          <p:nvPr/>
        </p:nvCxnSpPr>
        <p:spPr>
          <a:xfrm>
            <a:off x="559025"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83" name="Google Shape;1383;p27"/>
          <p:cNvCxnSpPr/>
          <p:nvPr/>
        </p:nvCxnSpPr>
        <p:spPr>
          <a:xfrm>
            <a:off x="838538"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84" name="Google Shape;1384;p27"/>
          <p:cNvCxnSpPr/>
          <p:nvPr/>
        </p:nvCxnSpPr>
        <p:spPr>
          <a:xfrm>
            <a:off x="1118050"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85" name="Google Shape;1385;p27"/>
          <p:cNvCxnSpPr/>
          <p:nvPr/>
        </p:nvCxnSpPr>
        <p:spPr>
          <a:xfrm>
            <a:off x="1397563"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86" name="Google Shape;1386;p27"/>
          <p:cNvCxnSpPr/>
          <p:nvPr/>
        </p:nvCxnSpPr>
        <p:spPr>
          <a:xfrm>
            <a:off x="1677075"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87" name="Google Shape;1387;p27"/>
          <p:cNvCxnSpPr/>
          <p:nvPr/>
        </p:nvCxnSpPr>
        <p:spPr>
          <a:xfrm>
            <a:off x="1956588"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88" name="Google Shape;1388;p27"/>
          <p:cNvCxnSpPr/>
          <p:nvPr/>
        </p:nvCxnSpPr>
        <p:spPr>
          <a:xfrm>
            <a:off x="2236100"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89" name="Google Shape;1389;p27"/>
          <p:cNvCxnSpPr/>
          <p:nvPr/>
        </p:nvCxnSpPr>
        <p:spPr>
          <a:xfrm>
            <a:off x="2515613"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90" name="Google Shape;1390;p27"/>
          <p:cNvCxnSpPr/>
          <p:nvPr/>
        </p:nvCxnSpPr>
        <p:spPr>
          <a:xfrm>
            <a:off x="2795125"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91" name="Google Shape;1391;p27"/>
          <p:cNvCxnSpPr/>
          <p:nvPr/>
        </p:nvCxnSpPr>
        <p:spPr>
          <a:xfrm>
            <a:off x="3068488"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92" name="Google Shape;1392;p27"/>
          <p:cNvCxnSpPr/>
          <p:nvPr/>
        </p:nvCxnSpPr>
        <p:spPr>
          <a:xfrm>
            <a:off x="3354150"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93" name="Google Shape;1393;p27"/>
          <p:cNvCxnSpPr/>
          <p:nvPr/>
        </p:nvCxnSpPr>
        <p:spPr>
          <a:xfrm>
            <a:off x="3633663"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94" name="Google Shape;1394;p27"/>
          <p:cNvCxnSpPr/>
          <p:nvPr/>
        </p:nvCxnSpPr>
        <p:spPr>
          <a:xfrm>
            <a:off x="3913175"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95" name="Google Shape;1395;p27"/>
          <p:cNvCxnSpPr/>
          <p:nvPr/>
        </p:nvCxnSpPr>
        <p:spPr>
          <a:xfrm>
            <a:off x="4192688"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96" name="Google Shape;1396;p27"/>
          <p:cNvCxnSpPr/>
          <p:nvPr/>
        </p:nvCxnSpPr>
        <p:spPr>
          <a:xfrm>
            <a:off x="4472200"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97" name="Google Shape;1397;p27"/>
          <p:cNvCxnSpPr/>
          <p:nvPr/>
        </p:nvCxnSpPr>
        <p:spPr>
          <a:xfrm>
            <a:off x="4751713"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98" name="Google Shape;1398;p27"/>
          <p:cNvCxnSpPr/>
          <p:nvPr/>
        </p:nvCxnSpPr>
        <p:spPr>
          <a:xfrm>
            <a:off x="5031225"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399" name="Google Shape;1399;p27"/>
          <p:cNvCxnSpPr/>
          <p:nvPr/>
        </p:nvCxnSpPr>
        <p:spPr>
          <a:xfrm>
            <a:off x="5310738"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00" name="Google Shape;1400;p27"/>
          <p:cNvCxnSpPr/>
          <p:nvPr/>
        </p:nvCxnSpPr>
        <p:spPr>
          <a:xfrm>
            <a:off x="5590250"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01" name="Google Shape;1401;p27"/>
          <p:cNvCxnSpPr/>
          <p:nvPr/>
        </p:nvCxnSpPr>
        <p:spPr>
          <a:xfrm>
            <a:off x="5869763"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02" name="Google Shape;1402;p27"/>
          <p:cNvCxnSpPr/>
          <p:nvPr/>
        </p:nvCxnSpPr>
        <p:spPr>
          <a:xfrm>
            <a:off x="6149275"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03" name="Google Shape;1403;p27"/>
          <p:cNvCxnSpPr/>
          <p:nvPr/>
        </p:nvCxnSpPr>
        <p:spPr>
          <a:xfrm>
            <a:off x="6428788"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04" name="Google Shape;1404;p27"/>
          <p:cNvCxnSpPr/>
          <p:nvPr/>
        </p:nvCxnSpPr>
        <p:spPr>
          <a:xfrm>
            <a:off x="6708300"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05" name="Google Shape;1405;p27"/>
          <p:cNvCxnSpPr/>
          <p:nvPr/>
        </p:nvCxnSpPr>
        <p:spPr>
          <a:xfrm>
            <a:off x="6987813"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06" name="Google Shape;1406;p27"/>
          <p:cNvCxnSpPr/>
          <p:nvPr/>
        </p:nvCxnSpPr>
        <p:spPr>
          <a:xfrm>
            <a:off x="7267325"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07" name="Google Shape;1407;p27"/>
          <p:cNvCxnSpPr/>
          <p:nvPr/>
        </p:nvCxnSpPr>
        <p:spPr>
          <a:xfrm>
            <a:off x="7546838"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08" name="Google Shape;1408;p27"/>
          <p:cNvCxnSpPr/>
          <p:nvPr/>
        </p:nvCxnSpPr>
        <p:spPr>
          <a:xfrm>
            <a:off x="7826350"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09" name="Google Shape;1409;p27"/>
          <p:cNvCxnSpPr/>
          <p:nvPr/>
        </p:nvCxnSpPr>
        <p:spPr>
          <a:xfrm>
            <a:off x="8105863"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10" name="Google Shape;1410;p27"/>
          <p:cNvCxnSpPr/>
          <p:nvPr/>
        </p:nvCxnSpPr>
        <p:spPr>
          <a:xfrm>
            <a:off x="8385375"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11" name="Google Shape;1411;p27"/>
          <p:cNvCxnSpPr/>
          <p:nvPr/>
        </p:nvCxnSpPr>
        <p:spPr>
          <a:xfrm>
            <a:off x="8664888"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12" name="Google Shape;1412;p27"/>
          <p:cNvCxnSpPr/>
          <p:nvPr/>
        </p:nvCxnSpPr>
        <p:spPr>
          <a:xfrm>
            <a:off x="8944400" y="-5625"/>
            <a:ext cx="0" cy="5153100"/>
          </a:xfrm>
          <a:prstGeom prst="straightConnector1">
            <a:avLst/>
          </a:prstGeom>
          <a:noFill/>
          <a:ln cap="flat" cmpd="sng" w="9525">
            <a:solidFill>
              <a:srgbClr val="FFEBAF"/>
            </a:solidFill>
            <a:prstDash val="solid"/>
            <a:round/>
            <a:headEnd len="med" w="med" type="none"/>
            <a:tailEnd len="med" w="med" type="none"/>
          </a:ln>
        </p:spPr>
      </p:cxnSp>
      <p:cxnSp>
        <p:nvCxnSpPr>
          <p:cNvPr id="1413" name="Google Shape;1413;p27"/>
          <p:cNvCxnSpPr/>
          <p:nvPr/>
        </p:nvCxnSpPr>
        <p:spPr>
          <a:xfrm>
            <a:off x="4572010" y="-4516687"/>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14" name="Google Shape;1414;p27"/>
          <p:cNvCxnSpPr/>
          <p:nvPr/>
        </p:nvCxnSpPr>
        <p:spPr>
          <a:xfrm>
            <a:off x="4572010" y="-4237175"/>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15" name="Google Shape;1415;p27"/>
          <p:cNvCxnSpPr/>
          <p:nvPr/>
        </p:nvCxnSpPr>
        <p:spPr>
          <a:xfrm>
            <a:off x="4572010" y="-3957662"/>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16" name="Google Shape;1416;p27"/>
          <p:cNvCxnSpPr/>
          <p:nvPr/>
        </p:nvCxnSpPr>
        <p:spPr>
          <a:xfrm>
            <a:off x="4572010" y="-3678150"/>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17" name="Google Shape;1417;p27"/>
          <p:cNvCxnSpPr/>
          <p:nvPr/>
        </p:nvCxnSpPr>
        <p:spPr>
          <a:xfrm>
            <a:off x="4572010" y="-3398637"/>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18" name="Google Shape;1418;p27"/>
          <p:cNvCxnSpPr/>
          <p:nvPr/>
        </p:nvCxnSpPr>
        <p:spPr>
          <a:xfrm>
            <a:off x="4572010" y="-3119125"/>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19" name="Google Shape;1419;p27"/>
          <p:cNvCxnSpPr/>
          <p:nvPr/>
        </p:nvCxnSpPr>
        <p:spPr>
          <a:xfrm>
            <a:off x="4572010" y="-2839612"/>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20" name="Google Shape;1420;p27"/>
          <p:cNvCxnSpPr/>
          <p:nvPr/>
        </p:nvCxnSpPr>
        <p:spPr>
          <a:xfrm>
            <a:off x="4572010" y="-2560100"/>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21" name="Google Shape;1421;p27"/>
          <p:cNvCxnSpPr/>
          <p:nvPr/>
        </p:nvCxnSpPr>
        <p:spPr>
          <a:xfrm>
            <a:off x="4572010" y="-2280587"/>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22" name="Google Shape;1422;p27"/>
          <p:cNvCxnSpPr/>
          <p:nvPr/>
        </p:nvCxnSpPr>
        <p:spPr>
          <a:xfrm>
            <a:off x="4572010" y="-2001075"/>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23" name="Google Shape;1423;p27"/>
          <p:cNvCxnSpPr/>
          <p:nvPr/>
        </p:nvCxnSpPr>
        <p:spPr>
          <a:xfrm>
            <a:off x="4572010" y="-1721562"/>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24" name="Google Shape;1424;p27"/>
          <p:cNvCxnSpPr/>
          <p:nvPr/>
        </p:nvCxnSpPr>
        <p:spPr>
          <a:xfrm>
            <a:off x="4572010" y="-1442050"/>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25" name="Google Shape;1425;p27"/>
          <p:cNvCxnSpPr/>
          <p:nvPr/>
        </p:nvCxnSpPr>
        <p:spPr>
          <a:xfrm>
            <a:off x="4572010" y="-1162537"/>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26" name="Google Shape;1426;p27"/>
          <p:cNvCxnSpPr/>
          <p:nvPr/>
        </p:nvCxnSpPr>
        <p:spPr>
          <a:xfrm>
            <a:off x="4572010" y="-883025"/>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27" name="Google Shape;1427;p27"/>
          <p:cNvCxnSpPr/>
          <p:nvPr/>
        </p:nvCxnSpPr>
        <p:spPr>
          <a:xfrm>
            <a:off x="4572010" y="-603512"/>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28" name="Google Shape;1428;p27"/>
          <p:cNvCxnSpPr/>
          <p:nvPr/>
        </p:nvCxnSpPr>
        <p:spPr>
          <a:xfrm>
            <a:off x="4572010" y="-324000"/>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29" name="Google Shape;1429;p27"/>
          <p:cNvCxnSpPr/>
          <p:nvPr/>
        </p:nvCxnSpPr>
        <p:spPr>
          <a:xfrm>
            <a:off x="4572010" y="-44487"/>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30" name="Google Shape;1430;p27"/>
          <p:cNvCxnSpPr/>
          <p:nvPr/>
        </p:nvCxnSpPr>
        <p:spPr>
          <a:xfrm>
            <a:off x="4572010" y="235025"/>
            <a:ext cx="0" cy="9144000"/>
          </a:xfrm>
          <a:prstGeom prst="straightConnector1">
            <a:avLst/>
          </a:prstGeom>
          <a:noFill/>
          <a:ln cap="flat" cmpd="sng" w="9525">
            <a:solidFill>
              <a:srgbClr val="FFEBAF"/>
            </a:solidFill>
            <a:prstDash val="solid"/>
            <a:round/>
            <a:headEnd len="med" w="med" type="none"/>
            <a:tailEnd len="med" w="med" type="none"/>
          </a:ln>
        </p:spPr>
      </p:cxnSp>
      <p:cxnSp>
        <p:nvCxnSpPr>
          <p:cNvPr id="1431" name="Google Shape;1431;p27"/>
          <p:cNvCxnSpPr/>
          <p:nvPr/>
        </p:nvCxnSpPr>
        <p:spPr>
          <a:xfrm>
            <a:off x="4572010" y="492200"/>
            <a:ext cx="0" cy="9144000"/>
          </a:xfrm>
          <a:prstGeom prst="straightConnector1">
            <a:avLst/>
          </a:prstGeom>
          <a:noFill/>
          <a:ln cap="flat" cmpd="sng" w="9525">
            <a:solidFill>
              <a:srgbClr val="FFEBAF"/>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
    <p:bg>
      <p:bgPr>
        <a:solidFill>
          <a:schemeClr val="dk2"/>
        </a:solidFill>
      </p:bgPr>
    </p:bg>
    <p:spTree>
      <p:nvGrpSpPr>
        <p:cNvPr id="1432" name="Shape 1432"/>
        <p:cNvGrpSpPr/>
        <p:nvPr/>
      </p:nvGrpSpPr>
      <p:grpSpPr>
        <a:xfrm>
          <a:off x="0" y="0"/>
          <a:ext cx="0" cy="0"/>
          <a:chOff x="0" y="0"/>
          <a:chExt cx="0" cy="0"/>
        </a:xfrm>
      </p:grpSpPr>
      <p:cxnSp>
        <p:nvCxnSpPr>
          <p:cNvPr id="1433" name="Google Shape;1433;p28"/>
          <p:cNvCxnSpPr/>
          <p:nvPr/>
        </p:nvCxnSpPr>
        <p:spPr>
          <a:xfrm>
            <a:off x="0"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34" name="Google Shape;1434;p28"/>
          <p:cNvCxnSpPr/>
          <p:nvPr/>
        </p:nvCxnSpPr>
        <p:spPr>
          <a:xfrm>
            <a:off x="279513"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35" name="Google Shape;1435;p28"/>
          <p:cNvCxnSpPr/>
          <p:nvPr/>
        </p:nvCxnSpPr>
        <p:spPr>
          <a:xfrm>
            <a:off x="559025"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36" name="Google Shape;1436;p28"/>
          <p:cNvCxnSpPr/>
          <p:nvPr/>
        </p:nvCxnSpPr>
        <p:spPr>
          <a:xfrm>
            <a:off x="838538"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37" name="Google Shape;1437;p28"/>
          <p:cNvCxnSpPr/>
          <p:nvPr/>
        </p:nvCxnSpPr>
        <p:spPr>
          <a:xfrm>
            <a:off x="1118050"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38" name="Google Shape;1438;p28"/>
          <p:cNvCxnSpPr/>
          <p:nvPr/>
        </p:nvCxnSpPr>
        <p:spPr>
          <a:xfrm>
            <a:off x="1397563"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39" name="Google Shape;1439;p28"/>
          <p:cNvCxnSpPr/>
          <p:nvPr/>
        </p:nvCxnSpPr>
        <p:spPr>
          <a:xfrm>
            <a:off x="1677075"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40" name="Google Shape;1440;p28"/>
          <p:cNvCxnSpPr/>
          <p:nvPr/>
        </p:nvCxnSpPr>
        <p:spPr>
          <a:xfrm>
            <a:off x="1956588"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41" name="Google Shape;1441;p28"/>
          <p:cNvCxnSpPr/>
          <p:nvPr/>
        </p:nvCxnSpPr>
        <p:spPr>
          <a:xfrm>
            <a:off x="2236100"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42" name="Google Shape;1442;p28"/>
          <p:cNvCxnSpPr/>
          <p:nvPr/>
        </p:nvCxnSpPr>
        <p:spPr>
          <a:xfrm>
            <a:off x="2515613"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43" name="Google Shape;1443;p28"/>
          <p:cNvCxnSpPr/>
          <p:nvPr/>
        </p:nvCxnSpPr>
        <p:spPr>
          <a:xfrm>
            <a:off x="2795125"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44" name="Google Shape;1444;p28"/>
          <p:cNvCxnSpPr/>
          <p:nvPr/>
        </p:nvCxnSpPr>
        <p:spPr>
          <a:xfrm>
            <a:off x="3068488"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45" name="Google Shape;1445;p28"/>
          <p:cNvCxnSpPr/>
          <p:nvPr/>
        </p:nvCxnSpPr>
        <p:spPr>
          <a:xfrm>
            <a:off x="3354150"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46" name="Google Shape;1446;p28"/>
          <p:cNvCxnSpPr/>
          <p:nvPr/>
        </p:nvCxnSpPr>
        <p:spPr>
          <a:xfrm>
            <a:off x="3633663"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47" name="Google Shape;1447;p28"/>
          <p:cNvCxnSpPr/>
          <p:nvPr/>
        </p:nvCxnSpPr>
        <p:spPr>
          <a:xfrm>
            <a:off x="3913175"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48" name="Google Shape;1448;p28"/>
          <p:cNvCxnSpPr/>
          <p:nvPr/>
        </p:nvCxnSpPr>
        <p:spPr>
          <a:xfrm>
            <a:off x="4192688"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49" name="Google Shape;1449;p28"/>
          <p:cNvCxnSpPr/>
          <p:nvPr/>
        </p:nvCxnSpPr>
        <p:spPr>
          <a:xfrm>
            <a:off x="4472200"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50" name="Google Shape;1450;p28"/>
          <p:cNvCxnSpPr/>
          <p:nvPr/>
        </p:nvCxnSpPr>
        <p:spPr>
          <a:xfrm>
            <a:off x="4751713"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51" name="Google Shape;1451;p28"/>
          <p:cNvCxnSpPr/>
          <p:nvPr/>
        </p:nvCxnSpPr>
        <p:spPr>
          <a:xfrm>
            <a:off x="5031225"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52" name="Google Shape;1452;p28"/>
          <p:cNvCxnSpPr/>
          <p:nvPr/>
        </p:nvCxnSpPr>
        <p:spPr>
          <a:xfrm>
            <a:off x="5310738"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53" name="Google Shape;1453;p28"/>
          <p:cNvCxnSpPr/>
          <p:nvPr/>
        </p:nvCxnSpPr>
        <p:spPr>
          <a:xfrm>
            <a:off x="5590250"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54" name="Google Shape;1454;p28"/>
          <p:cNvCxnSpPr/>
          <p:nvPr/>
        </p:nvCxnSpPr>
        <p:spPr>
          <a:xfrm>
            <a:off x="5869763"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55" name="Google Shape;1455;p28"/>
          <p:cNvCxnSpPr/>
          <p:nvPr/>
        </p:nvCxnSpPr>
        <p:spPr>
          <a:xfrm>
            <a:off x="6149275"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56" name="Google Shape;1456;p28"/>
          <p:cNvCxnSpPr/>
          <p:nvPr/>
        </p:nvCxnSpPr>
        <p:spPr>
          <a:xfrm>
            <a:off x="6428788"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57" name="Google Shape;1457;p28"/>
          <p:cNvCxnSpPr/>
          <p:nvPr/>
        </p:nvCxnSpPr>
        <p:spPr>
          <a:xfrm>
            <a:off x="6708300"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58" name="Google Shape;1458;p28"/>
          <p:cNvCxnSpPr/>
          <p:nvPr/>
        </p:nvCxnSpPr>
        <p:spPr>
          <a:xfrm>
            <a:off x="6987813"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59" name="Google Shape;1459;p28"/>
          <p:cNvCxnSpPr/>
          <p:nvPr/>
        </p:nvCxnSpPr>
        <p:spPr>
          <a:xfrm>
            <a:off x="7267325"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60" name="Google Shape;1460;p28"/>
          <p:cNvCxnSpPr/>
          <p:nvPr/>
        </p:nvCxnSpPr>
        <p:spPr>
          <a:xfrm>
            <a:off x="7546838"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61" name="Google Shape;1461;p28"/>
          <p:cNvCxnSpPr/>
          <p:nvPr/>
        </p:nvCxnSpPr>
        <p:spPr>
          <a:xfrm>
            <a:off x="7826350"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62" name="Google Shape;1462;p28"/>
          <p:cNvCxnSpPr/>
          <p:nvPr/>
        </p:nvCxnSpPr>
        <p:spPr>
          <a:xfrm>
            <a:off x="8105863"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63" name="Google Shape;1463;p28"/>
          <p:cNvCxnSpPr/>
          <p:nvPr/>
        </p:nvCxnSpPr>
        <p:spPr>
          <a:xfrm>
            <a:off x="8385375"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64" name="Google Shape;1464;p28"/>
          <p:cNvCxnSpPr/>
          <p:nvPr/>
        </p:nvCxnSpPr>
        <p:spPr>
          <a:xfrm>
            <a:off x="8664888"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65" name="Google Shape;1465;p28"/>
          <p:cNvCxnSpPr/>
          <p:nvPr/>
        </p:nvCxnSpPr>
        <p:spPr>
          <a:xfrm>
            <a:off x="8944400" y="-5625"/>
            <a:ext cx="0" cy="5153100"/>
          </a:xfrm>
          <a:prstGeom prst="straightConnector1">
            <a:avLst/>
          </a:prstGeom>
          <a:noFill/>
          <a:ln cap="flat" cmpd="sng" w="9525">
            <a:solidFill>
              <a:srgbClr val="F4CCCC"/>
            </a:solidFill>
            <a:prstDash val="solid"/>
            <a:round/>
            <a:headEnd len="med" w="med" type="none"/>
            <a:tailEnd len="med" w="med" type="none"/>
          </a:ln>
        </p:spPr>
      </p:cxnSp>
      <p:cxnSp>
        <p:nvCxnSpPr>
          <p:cNvPr id="1466" name="Google Shape;1466;p28"/>
          <p:cNvCxnSpPr/>
          <p:nvPr/>
        </p:nvCxnSpPr>
        <p:spPr>
          <a:xfrm>
            <a:off x="4572010" y="-4516687"/>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67" name="Google Shape;1467;p28"/>
          <p:cNvCxnSpPr/>
          <p:nvPr/>
        </p:nvCxnSpPr>
        <p:spPr>
          <a:xfrm>
            <a:off x="4572010" y="-4237175"/>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68" name="Google Shape;1468;p28"/>
          <p:cNvCxnSpPr/>
          <p:nvPr/>
        </p:nvCxnSpPr>
        <p:spPr>
          <a:xfrm>
            <a:off x="4572010" y="-3957662"/>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69" name="Google Shape;1469;p28"/>
          <p:cNvCxnSpPr/>
          <p:nvPr/>
        </p:nvCxnSpPr>
        <p:spPr>
          <a:xfrm>
            <a:off x="4572010" y="-3678150"/>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70" name="Google Shape;1470;p28"/>
          <p:cNvCxnSpPr/>
          <p:nvPr/>
        </p:nvCxnSpPr>
        <p:spPr>
          <a:xfrm>
            <a:off x="4572010" y="-3398637"/>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71" name="Google Shape;1471;p28"/>
          <p:cNvCxnSpPr/>
          <p:nvPr/>
        </p:nvCxnSpPr>
        <p:spPr>
          <a:xfrm>
            <a:off x="4572010" y="-3119125"/>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72" name="Google Shape;1472;p28"/>
          <p:cNvCxnSpPr/>
          <p:nvPr/>
        </p:nvCxnSpPr>
        <p:spPr>
          <a:xfrm>
            <a:off x="4572010" y="-2839612"/>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73" name="Google Shape;1473;p28"/>
          <p:cNvCxnSpPr/>
          <p:nvPr/>
        </p:nvCxnSpPr>
        <p:spPr>
          <a:xfrm>
            <a:off x="4572010" y="-2560100"/>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74" name="Google Shape;1474;p28"/>
          <p:cNvCxnSpPr/>
          <p:nvPr/>
        </p:nvCxnSpPr>
        <p:spPr>
          <a:xfrm>
            <a:off x="4572010" y="-2280587"/>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75" name="Google Shape;1475;p28"/>
          <p:cNvCxnSpPr/>
          <p:nvPr/>
        </p:nvCxnSpPr>
        <p:spPr>
          <a:xfrm>
            <a:off x="4572010" y="-2001075"/>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76" name="Google Shape;1476;p28"/>
          <p:cNvCxnSpPr/>
          <p:nvPr/>
        </p:nvCxnSpPr>
        <p:spPr>
          <a:xfrm>
            <a:off x="4572010" y="-1721562"/>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77" name="Google Shape;1477;p28"/>
          <p:cNvCxnSpPr/>
          <p:nvPr/>
        </p:nvCxnSpPr>
        <p:spPr>
          <a:xfrm>
            <a:off x="4572010" y="-1442050"/>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78" name="Google Shape;1478;p28"/>
          <p:cNvCxnSpPr/>
          <p:nvPr/>
        </p:nvCxnSpPr>
        <p:spPr>
          <a:xfrm>
            <a:off x="4572010" y="-1162537"/>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79" name="Google Shape;1479;p28"/>
          <p:cNvCxnSpPr/>
          <p:nvPr/>
        </p:nvCxnSpPr>
        <p:spPr>
          <a:xfrm>
            <a:off x="4572010" y="-883025"/>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80" name="Google Shape;1480;p28"/>
          <p:cNvCxnSpPr/>
          <p:nvPr/>
        </p:nvCxnSpPr>
        <p:spPr>
          <a:xfrm>
            <a:off x="4572010" y="-603512"/>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81" name="Google Shape;1481;p28"/>
          <p:cNvCxnSpPr/>
          <p:nvPr/>
        </p:nvCxnSpPr>
        <p:spPr>
          <a:xfrm>
            <a:off x="4572010" y="-324000"/>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82" name="Google Shape;1482;p28"/>
          <p:cNvCxnSpPr/>
          <p:nvPr/>
        </p:nvCxnSpPr>
        <p:spPr>
          <a:xfrm>
            <a:off x="4572010" y="-44487"/>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83" name="Google Shape;1483;p28"/>
          <p:cNvCxnSpPr/>
          <p:nvPr/>
        </p:nvCxnSpPr>
        <p:spPr>
          <a:xfrm>
            <a:off x="4572010" y="235025"/>
            <a:ext cx="0" cy="9144000"/>
          </a:xfrm>
          <a:prstGeom prst="straightConnector1">
            <a:avLst/>
          </a:prstGeom>
          <a:noFill/>
          <a:ln cap="flat" cmpd="sng" w="9525">
            <a:solidFill>
              <a:srgbClr val="F4CCCC"/>
            </a:solidFill>
            <a:prstDash val="solid"/>
            <a:round/>
            <a:headEnd len="med" w="med" type="none"/>
            <a:tailEnd len="med" w="med" type="none"/>
          </a:ln>
        </p:spPr>
      </p:cxnSp>
      <p:cxnSp>
        <p:nvCxnSpPr>
          <p:cNvPr id="1484" name="Google Shape;1484;p28"/>
          <p:cNvCxnSpPr/>
          <p:nvPr/>
        </p:nvCxnSpPr>
        <p:spPr>
          <a:xfrm>
            <a:off x="4572010" y="492200"/>
            <a:ext cx="0" cy="9144000"/>
          </a:xfrm>
          <a:prstGeom prst="straightConnector1">
            <a:avLst/>
          </a:prstGeom>
          <a:noFill/>
          <a:ln cap="flat" cmpd="sng" w="9525">
            <a:solidFill>
              <a:srgbClr val="F4CCCC"/>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7" name="Shape 127"/>
        <p:cNvGrpSpPr/>
        <p:nvPr/>
      </p:nvGrpSpPr>
      <p:grpSpPr>
        <a:xfrm>
          <a:off x="0" y="0"/>
          <a:ext cx="0" cy="0"/>
          <a:chOff x="0" y="0"/>
          <a:chExt cx="0" cy="0"/>
        </a:xfrm>
      </p:grpSpPr>
      <p:sp>
        <p:nvSpPr>
          <p:cNvPr id="128" name="Google Shape;128;p4"/>
          <p:cNvSpPr txBox="1"/>
          <p:nvPr>
            <p:ph idx="12" type="sldNum"/>
          </p:nvPr>
        </p:nvSpPr>
        <p:spPr>
          <a:xfrm>
            <a:off x="8573357" y="4610220"/>
            <a:ext cx="466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29" name="Google Shape;129;p4"/>
          <p:cNvGrpSpPr/>
          <p:nvPr/>
        </p:nvGrpSpPr>
        <p:grpSpPr>
          <a:xfrm>
            <a:off x="0" y="-5625"/>
            <a:ext cx="9144010" cy="5153100"/>
            <a:chOff x="0" y="-5625"/>
            <a:chExt cx="9144010" cy="5153100"/>
          </a:xfrm>
        </p:grpSpPr>
        <p:cxnSp>
          <p:nvCxnSpPr>
            <p:cNvPr id="130" name="Google Shape;130;p4"/>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1" name="Google Shape;131;p4"/>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2" name="Google Shape;132;p4"/>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3" name="Google Shape;133;p4"/>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4" name="Google Shape;134;p4"/>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5" name="Google Shape;135;p4"/>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6" name="Google Shape;136;p4"/>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7" name="Google Shape;137;p4"/>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8" name="Google Shape;138;p4"/>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39" name="Google Shape;139;p4"/>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40" name="Google Shape;140;p4"/>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41" name="Google Shape;141;p4"/>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42" name="Google Shape;142;p4"/>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43" name="Google Shape;143;p4"/>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44" name="Google Shape;144;p4"/>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45" name="Google Shape;145;p4"/>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46" name="Google Shape;146;p4"/>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47" name="Google Shape;147;p4"/>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48" name="Google Shape;148;p4"/>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49" name="Google Shape;149;p4"/>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50" name="Google Shape;150;p4"/>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51" name="Google Shape;151;p4"/>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52" name="Google Shape;152;p4"/>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53" name="Google Shape;153;p4"/>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54" name="Google Shape;154;p4"/>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55" name="Google Shape;155;p4"/>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56" name="Google Shape;156;p4"/>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57" name="Google Shape;157;p4"/>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58" name="Google Shape;158;p4"/>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59" name="Google Shape;159;p4"/>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60" name="Google Shape;160;p4"/>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61" name="Google Shape;161;p4"/>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62" name="Google Shape;162;p4"/>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63" name="Google Shape;163;p4"/>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64" name="Google Shape;164;p4"/>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65" name="Google Shape;165;p4"/>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66" name="Google Shape;166;p4"/>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67" name="Google Shape;167;p4"/>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68" name="Google Shape;168;p4"/>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69" name="Google Shape;169;p4"/>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70" name="Google Shape;170;p4"/>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71" name="Google Shape;171;p4"/>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72" name="Google Shape;172;p4"/>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73" name="Google Shape;173;p4"/>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74" name="Google Shape;174;p4"/>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75" name="Google Shape;175;p4"/>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76" name="Google Shape;176;p4"/>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77" name="Google Shape;177;p4"/>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78" name="Google Shape;178;p4"/>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79" name="Google Shape;179;p4"/>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180" name="Google Shape;180;p4"/>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grpSp>
      <p:sp>
        <p:nvSpPr>
          <p:cNvPr id="181" name="Google Shape;181;p4"/>
          <p:cNvSpPr txBox="1"/>
          <p:nvPr>
            <p:ph type="title"/>
          </p:nvPr>
        </p:nvSpPr>
        <p:spPr>
          <a:xfrm>
            <a:off x="714000" y="338075"/>
            <a:ext cx="77160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300"/>
              <a:buNone/>
              <a:defRPr sz="3320">
                <a:solidFill>
                  <a:schemeClr val="dk1"/>
                </a:solidFill>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182" name="Google Shape;182;p4"/>
          <p:cNvSpPr txBox="1"/>
          <p:nvPr>
            <p:ph idx="1" type="subTitle"/>
          </p:nvPr>
        </p:nvSpPr>
        <p:spPr>
          <a:xfrm>
            <a:off x="714000" y="1057475"/>
            <a:ext cx="7716000" cy="3542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100"/>
              <a:buFont typeface="Leckerli One"/>
              <a:buAutoNum type="arabicPeriod"/>
              <a:defRPr sz="1200"/>
            </a:lvl1pPr>
            <a:lvl2pPr lvl="1">
              <a:spcBef>
                <a:spcPts val="0"/>
              </a:spcBef>
              <a:spcAft>
                <a:spcPts val="0"/>
              </a:spcAft>
              <a:buClr>
                <a:srgbClr val="461A34"/>
              </a:buClr>
              <a:buSzPts val="1400"/>
              <a:buFont typeface="Nunito Sans"/>
              <a:buAutoNum type="alphaLcPeriod"/>
              <a:defRPr/>
            </a:lvl2pPr>
            <a:lvl3pPr lvl="2">
              <a:spcBef>
                <a:spcPts val="0"/>
              </a:spcBef>
              <a:spcAft>
                <a:spcPts val="0"/>
              </a:spcAft>
              <a:buClr>
                <a:srgbClr val="461A34"/>
              </a:buClr>
              <a:buSzPts val="1400"/>
              <a:buFont typeface="Nunito Sans"/>
              <a:buAutoNum type="romanLcPeriod"/>
              <a:defRPr/>
            </a:lvl3pPr>
            <a:lvl4pPr lvl="3">
              <a:spcBef>
                <a:spcPts val="0"/>
              </a:spcBef>
              <a:spcAft>
                <a:spcPts val="0"/>
              </a:spcAft>
              <a:buClr>
                <a:srgbClr val="461A34"/>
              </a:buClr>
              <a:buSzPts val="1400"/>
              <a:buFont typeface="Nunito Sans"/>
              <a:buAutoNum type="arabicPeriod"/>
              <a:defRPr/>
            </a:lvl4pPr>
            <a:lvl5pPr lvl="4">
              <a:spcBef>
                <a:spcPts val="0"/>
              </a:spcBef>
              <a:spcAft>
                <a:spcPts val="0"/>
              </a:spcAft>
              <a:buClr>
                <a:srgbClr val="461A34"/>
              </a:buClr>
              <a:buSzPts val="1400"/>
              <a:buFont typeface="Nunito Sans"/>
              <a:buAutoNum type="alphaLcPeriod"/>
              <a:defRPr/>
            </a:lvl5pPr>
            <a:lvl6pPr lvl="5">
              <a:spcBef>
                <a:spcPts val="0"/>
              </a:spcBef>
              <a:spcAft>
                <a:spcPts val="0"/>
              </a:spcAft>
              <a:buClr>
                <a:srgbClr val="461A34"/>
              </a:buClr>
              <a:buSzPts val="1400"/>
              <a:buFont typeface="Nunito Sans"/>
              <a:buAutoNum type="romanLcPeriod"/>
              <a:defRPr/>
            </a:lvl6pPr>
            <a:lvl7pPr lvl="6">
              <a:spcBef>
                <a:spcPts val="0"/>
              </a:spcBef>
              <a:spcAft>
                <a:spcPts val="0"/>
              </a:spcAft>
              <a:buClr>
                <a:srgbClr val="461A34"/>
              </a:buClr>
              <a:buSzPts val="1400"/>
              <a:buFont typeface="Nunito Sans"/>
              <a:buAutoNum type="arabicPeriod"/>
              <a:defRPr/>
            </a:lvl7pPr>
            <a:lvl8pPr lvl="7">
              <a:spcBef>
                <a:spcPts val="0"/>
              </a:spcBef>
              <a:spcAft>
                <a:spcPts val="0"/>
              </a:spcAft>
              <a:buClr>
                <a:srgbClr val="461A34"/>
              </a:buClr>
              <a:buSzPts val="1400"/>
              <a:buFont typeface="Nunito Sans"/>
              <a:buAutoNum type="alphaLcPeriod"/>
              <a:defRPr/>
            </a:lvl8pPr>
            <a:lvl9pPr lvl="8">
              <a:spcBef>
                <a:spcPts val="0"/>
              </a:spcBef>
              <a:spcAft>
                <a:spcPts val="0"/>
              </a:spcAft>
              <a:buClr>
                <a:srgbClr val="461A34"/>
              </a:buClr>
              <a:buSzPts val="1400"/>
              <a:buFont typeface="Nunito Sans"/>
              <a:buAutoNum type="romanLcPeriod"/>
              <a:defRPr/>
            </a:lvl9pPr>
          </a:lstStyle>
          <a:p/>
        </p:txBody>
      </p:sp>
      <p:cxnSp>
        <p:nvCxnSpPr>
          <p:cNvPr id="183" name="Google Shape;183;p4"/>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4" name="Shape 184"/>
        <p:cNvGrpSpPr/>
        <p:nvPr/>
      </p:nvGrpSpPr>
      <p:grpSpPr>
        <a:xfrm>
          <a:off x="0" y="0"/>
          <a:ext cx="0" cy="0"/>
          <a:chOff x="0" y="0"/>
          <a:chExt cx="0" cy="0"/>
        </a:xfrm>
      </p:grpSpPr>
      <p:sp>
        <p:nvSpPr>
          <p:cNvPr id="185" name="Google Shape;185;p5"/>
          <p:cNvSpPr txBox="1"/>
          <p:nvPr>
            <p:ph idx="12" type="sldNum"/>
          </p:nvPr>
        </p:nvSpPr>
        <p:spPr>
          <a:xfrm>
            <a:off x="8573357" y="4610220"/>
            <a:ext cx="466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86" name="Google Shape;186;p5"/>
          <p:cNvGrpSpPr/>
          <p:nvPr/>
        </p:nvGrpSpPr>
        <p:grpSpPr>
          <a:xfrm>
            <a:off x="0" y="-4800"/>
            <a:ext cx="9144010" cy="5153100"/>
            <a:chOff x="0" y="-4800"/>
            <a:chExt cx="9144010" cy="5153100"/>
          </a:xfrm>
        </p:grpSpPr>
        <p:cxnSp>
          <p:nvCxnSpPr>
            <p:cNvPr id="187" name="Google Shape;187;p5"/>
            <p:cNvCxnSpPr/>
            <p:nvPr/>
          </p:nvCxnSpPr>
          <p:spPr>
            <a:xfrm>
              <a:off x="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88" name="Google Shape;188;p5"/>
            <p:cNvCxnSpPr/>
            <p:nvPr/>
          </p:nvCxnSpPr>
          <p:spPr>
            <a:xfrm>
              <a:off x="27951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89" name="Google Shape;189;p5"/>
            <p:cNvCxnSpPr/>
            <p:nvPr/>
          </p:nvCxnSpPr>
          <p:spPr>
            <a:xfrm>
              <a:off x="55902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90" name="Google Shape;190;p5"/>
            <p:cNvCxnSpPr/>
            <p:nvPr/>
          </p:nvCxnSpPr>
          <p:spPr>
            <a:xfrm>
              <a:off x="83853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91" name="Google Shape;191;p5"/>
            <p:cNvCxnSpPr/>
            <p:nvPr/>
          </p:nvCxnSpPr>
          <p:spPr>
            <a:xfrm>
              <a:off x="111805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92" name="Google Shape;192;p5"/>
            <p:cNvCxnSpPr/>
            <p:nvPr/>
          </p:nvCxnSpPr>
          <p:spPr>
            <a:xfrm>
              <a:off x="139756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93" name="Google Shape;193;p5"/>
            <p:cNvCxnSpPr/>
            <p:nvPr/>
          </p:nvCxnSpPr>
          <p:spPr>
            <a:xfrm>
              <a:off x="167707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94" name="Google Shape;194;p5"/>
            <p:cNvCxnSpPr/>
            <p:nvPr/>
          </p:nvCxnSpPr>
          <p:spPr>
            <a:xfrm>
              <a:off x="195658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95" name="Google Shape;195;p5"/>
            <p:cNvCxnSpPr/>
            <p:nvPr/>
          </p:nvCxnSpPr>
          <p:spPr>
            <a:xfrm>
              <a:off x="223610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96" name="Google Shape;196;p5"/>
            <p:cNvCxnSpPr/>
            <p:nvPr/>
          </p:nvCxnSpPr>
          <p:spPr>
            <a:xfrm>
              <a:off x="251561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97" name="Google Shape;197;p5"/>
            <p:cNvCxnSpPr/>
            <p:nvPr/>
          </p:nvCxnSpPr>
          <p:spPr>
            <a:xfrm>
              <a:off x="279512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98" name="Google Shape;198;p5"/>
            <p:cNvCxnSpPr/>
            <p:nvPr/>
          </p:nvCxnSpPr>
          <p:spPr>
            <a:xfrm>
              <a:off x="306848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199" name="Google Shape;199;p5"/>
            <p:cNvCxnSpPr/>
            <p:nvPr/>
          </p:nvCxnSpPr>
          <p:spPr>
            <a:xfrm>
              <a:off x="335415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00" name="Google Shape;200;p5"/>
            <p:cNvCxnSpPr/>
            <p:nvPr/>
          </p:nvCxnSpPr>
          <p:spPr>
            <a:xfrm>
              <a:off x="363366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01" name="Google Shape;201;p5"/>
            <p:cNvCxnSpPr/>
            <p:nvPr/>
          </p:nvCxnSpPr>
          <p:spPr>
            <a:xfrm>
              <a:off x="391317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02" name="Google Shape;202;p5"/>
            <p:cNvCxnSpPr/>
            <p:nvPr/>
          </p:nvCxnSpPr>
          <p:spPr>
            <a:xfrm>
              <a:off x="419268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03" name="Google Shape;203;p5"/>
            <p:cNvCxnSpPr/>
            <p:nvPr/>
          </p:nvCxnSpPr>
          <p:spPr>
            <a:xfrm>
              <a:off x="447220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04" name="Google Shape;204;p5"/>
            <p:cNvCxnSpPr/>
            <p:nvPr/>
          </p:nvCxnSpPr>
          <p:spPr>
            <a:xfrm>
              <a:off x="475171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05" name="Google Shape;205;p5"/>
            <p:cNvCxnSpPr/>
            <p:nvPr/>
          </p:nvCxnSpPr>
          <p:spPr>
            <a:xfrm>
              <a:off x="503122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06" name="Google Shape;206;p5"/>
            <p:cNvCxnSpPr/>
            <p:nvPr/>
          </p:nvCxnSpPr>
          <p:spPr>
            <a:xfrm>
              <a:off x="531073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07" name="Google Shape;207;p5"/>
            <p:cNvCxnSpPr/>
            <p:nvPr/>
          </p:nvCxnSpPr>
          <p:spPr>
            <a:xfrm>
              <a:off x="559025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08" name="Google Shape;208;p5"/>
            <p:cNvCxnSpPr/>
            <p:nvPr/>
          </p:nvCxnSpPr>
          <p:spPr>
            <a:xfrm>
              <a:off x="586976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09" name="Google Shape;209;p5"/>
            <p:cNvCxnSpPr/>
            <p:nvPr/>
          </p:nvCxnSpPr>
          <p:spPr>
            <a:xfrm>
              <a:off x="614927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10" name="Google Shape;210;p5"/>
            <p:cNvCxnSpPr/>
            <p:nvPr/>
          </p:nvCxnSpPr>
          <p:spPr>
            <a:xfrm>
              <a:off x="642878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11" name="Google Shape;211;p5"/>
            <p:cNvCxnSpPr/>
            <p:nvPr/>
          </p:nvCxnSpPr>
          <p:spPr>
            <a:xfrm>
              <a:off x="670830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12" name="Google Shape;212;p5"/>
            <p:cNvCxnSpPr/>
            <p:nvPr/>
          </p:nvCxnSpPr>
          <p:spPr>
            <a:xfrm>
              <a:off x="698781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13" name="Google Shape;213;p5"/>
            <p:cNvCxnSpPr/>
            <p:nvPr/>
          </p:nvCxnSpPr>
          <p:spPr>
            <a:xfrm>
              <a:off x="726732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14" name="Google Shape;214;p5"/>
            <p:cNvCxnSpPr/>
            <p:nvPr/>
          </p:nvCxnSpPr>
          <p:spPr>
            <a:xfrm>
              <a:off x="754683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15" name="Google Shape;215;p5"/>
            <p:cNvCxnSpPr/>
            <p:nvPr/>
          </p:nvCxnSpPr>
          <p:spPr>
            <a:xfrm>
              <a:off x="782635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16" name="Google Shape;216;p5"/>
            <p:cNvCxnSpPr/>
            <p:nvPr/>
          </p:nvCxnSpPr>
          <p:spPr>
            <a:xfrm>
              <a:off x="8105863"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17" name="Google Shape;217;p5"/>
            <p:cNvCxnSpPr/>
            <p:nvPr/>
          </p:nvCxnSpPr>
          <p:spPr>
            <a:xfrm>
              <a:off x="8385375"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18" name="Google Shape;218;p5"/>
            <p:cNvCxnSpPr/>
            <p:nvPr/>
          </p:nvCxnSpPr>
          <p:spPr>
            <a:xfrm>
              <a:off x="8664888"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19" name="Google Shape;219;p5"/>
            <p:cNvCxnSpPr/>
            <p:nvPr/>
          </p:nvCxnSpPr>
          <p:spPr>
            <a:xfrm>
              <a:off x="8944400" y="-4800"/>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20" name="Google Shape;220;p5"/>
            <p:cNvCxnSpPr/>
            <p:nvPr/>
          </p:nvCxnSpPr>
          <p:spPr>
            <a:xfrm>
              <a:off x="4572010" y="-45158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21" name="Google Shape;221;p5"/>
            <p:cNvCxnSpPr/>
            <p:nvPr/>
          </p:nvCxnSpPr>
          <p:spPr>
            <a:xfrm>
              <a:off x="4572010" y="-42363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22" name="Google Shape;222;p5"/>
            <p:cNvCxnSpPr/>
            <p:nvPr/>
          </p:nvCxnSpPr>
          <p:spPr>
            <a:xfrm>
              <a:off x="4572010" y="-39568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23" name="Google Shape;223;p5"/>
            <p:cNvCxnSpPr/>
            <p:nvPr/>
          </p:nvCxnSpPr>
          <p:spPr>
            <a:xfrm>
              <a:off x="4572010" y="-36773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24" name="Google Shape;224;p5"/>
            <p:cNvCxnSpPr/>
            <p:nvPr/>
          </p:nvCxnSpPr>
          <p:spPr>
            <a:xfrm>
              <a:off x="4572010" y="-33978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25" name="Google Shape;225;p5"/>
            <p:cNvCxnSpPr/>
            <p:nvPr/>
          </p:nvCxnSpPr>
          <p:spPr>
            <a:xfrm>
              <a:off x="4572010" y="-31183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26" name="Google Shape;226;p5"/>
            <p:cNvCxnSpPr/>
            <p:nvPr/>
          </p:nvCxnSpPr>
          <p:spPr>
            <a:xfrm>
              <a:off x="4572010" y="-28387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27" name="Google Shape;227;p5"/>
            <p:cNvCxnSpPr/>
            <p:nvPr/>
          </p:nvCxnSpPr>
          <p:spPr>
            <a:xfrm>
              <a:off x="4572010" y="-25592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28" name="Google Shape;228;p5"/>
            <p:cNvCxnSpPr/>
            <p:nvPr/>
          </p:nvCxnSpPr>
          <p:spPr>
            <a:xfrm>
              <a:off x="4572010" y="-22797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29" name="Google Shape;229;p5"/>
            <p:cNvCxnSpPr/>
            <p:nvPr/>
          </p:nvCxnSpPr>
          <p:spPr>
            <a:xfrm>
              <a:off x="4572010" y="-20002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30" name="Google Shape;230;p5"/>
            <p:cNvCxnSpPr/>
            <p:nvPr/>
          </p:nvCxnSpPr>
          <p:spPr>
            <a:xfrm>
              <a:off x="4572010" y="-17207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31" name="Google Shape;231;p5"/>
            <p:cNvCxnSpPr/>
            <p:nvPr/>
          </p:nvCxnSpPr>
          <p:spPr>
            <a:xfrm>
              <a:off x="4572010" y="-14412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32" name="Google Shape;232;p5"/>
            <p:cNvCxnSpPr/>
            <p:nvPr/>
          </p:nvCxnSpPr>
          <p:spPr>
            <a:xfrm>
              <a:off x="4572010" y="-11617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33" name="Google Shape;233;p5"/>
            <p:cNvCxnSpPr/>
            <p:nvPr/>
          </p:nvCxnSpPr>
          <p:spPr>
            <a:xfrm>
              <a:off x="4572010" y="-8822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34" name="Google Shape;234;p5"/>
            <p:cNvCxnSpPr/>
            <p:nvPr/>
          </p:nvCxnSpPr>
          <p:spPr>
            <a:xfrm>
              <a:off x="4572010" y="-602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35" name="Google Shape;235;p5"/>
            <p:cNvCxnSpPr/>
            <p:nvPr/>
          </p:nvCxnSpPr>
          <p:spPr>
            <a:xfrm>
              <a:off x="4572010" y="-323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36" name="Google Shape;236;p5"/>
            <p:cNvCxnSpPr/>
            <p:nvPr/>
          </p:nvCxnSpPr>
          <p:spPr>
            <a:xfrm>
              <a:off x="4572010" y="-43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37" name="Google Shape;237;p5"/>
            <p:cNvCxnSpPr/>
            <p:nvPr/>
          </p:nvCxnSpPr>
          <p:spPr>
            <a:xfrm>
              <a:off x="4572010" y="235850"/>
              <a:ext cx="0" cy="9144000"/>
            </a:xfrm>
            <a:prstGeom prst="straightConnector1">
              <a:avLst/>
            </a:prstGeom>
            <a:noFill/>
            <a:ln cap="flat" cmpd="sng" w="9525">
              <a:solidFill>
                <a:srgbClr val="D9D9D9"/>
              </a:solidFill>
              <a:prstDash val="solid"/>
              <a:round/>
              <a:headEnd len="med" w="med" type="none"/>
              <a:tailEnd len="med" w="med" type="none"/>
            </a:ln>
          </p:spPr>
        </p:cxnSp>
      </p:grpSp>
      <p:cxnSp>
        <p:nvCxnSpPr>
          <p:cNvPr id="238" name="Google Shape;238;p5"/>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
        <p:nvSpPr>
          <p:cNvPr id="239" name="Google Shape;239;p5"/>
          <p:cNvSpPr txBox="1"/>
          <p:nvPr>
            <p:ph type="title"/>
          </p:nvPr>
        </p:nvSpPr>
        <p:spPr>
          <a:xfrm>
            <a:off x="739500" y="347575"/>
            <a:ext cx="7716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40" name="Google Shape;240;p5"/>
          <p:cNvSpPr txBox="1"/>
          <p:nvPr>
            <p:ph idx="1" type="subTitle"/>
          </p:nvPr>
        </p:nvSpPr>
        <p:spPr>
          <a:xfrm>
            <a:off x="706500" y="1328875"/>
            <a:ext cx="3807600" cy="3270600"/>
          </a:xfrm>
          <a:prstGeom prst="rect">
            <a:avLst/>
          </a:prstGeom>
        </p:spPr>
        <p:txBody>
          <a:bodyPr anchorCtr="0" anchor="t" bIns="91425" lIns="91425" spcFirstLastPara="1" rIns="91425" wrap="square" tIns="91425">
            <a:normAutofit/>
          </a:bodyPr>
          <a:lstStyle>
            <a:lvl1pPr lvl="0" rtl="0">
              <a:spcBef>
                <a:spcPts val="0"/>
              </a:spcBef>
              <a:spcAft>
                <a:spcPts val="0"/>
              </a:spcAft>
              <a:buSzPts val="1200"/>
              <a:buChar char="●"/>
              <a:defRPr sz="1200"/>
            </a:lvl1pPr>
            <a:lvl2pPr lvl="1" rtl="0">
              <a:spcBef>
                <a:spcPts val="0"/>
              </a:spcBef>
              <a:spcAft>
                <a:spcPts val="0"/>
              </a:spcAft>
              <a:buSzPts val="1200"/>
              <a:buChar char="○"/>
              <a:defRPr sz="1200"/>
            </a:lvl2pPr>
            <a:lvl3pPr lvl="2" rtl="0">
              <a:spcBef>
                <a:spcPts val="0"/>
              </a:spcBef>
              <a:spcAft>
                <a:spcPts val="0"/>
              </a:spcAft>
              <a:buSzPts val="1200"/>
              <a:buChar char="■"/>
              <a:defRPr sz="1200"/>
            </a:lvl3pPr>
            <a:lvl4pPr lvl="3" rtl="0">
              <a:spcBef>
                <a:spcPts val="0"/>
              </a:spcBef>
              <a:spcAft>
                <a:spcPts val="0"/>
              </a:spcAft>
              <a:buSzPts val="1200"/>
              <a:buChar char="●"/>
              <a:defRPr sz="1200"/>
            </a:lvl4pPr>
            <a:lvl5pPr lvl="4" rtl="0">
              <a:spcBef>
                <a:spcPts val="0"/>
              </a:spcBef>
              <a:spcAft>
                <a:spcPts val="0"/>
              </a:spcAft>
              <a:buSzPts val="1200"/>
              <a:buChar char="○"/>
              <a:defRPr sz="1200"/>
            </a:lvl5pPr>
            <a:lvl6pPr lvl="5" rtl="0">
              <a:spcBef>
                <a:spcPts val="0"/>
              </a:spcBef>
              <a:spcAft>
                <a:spcPts val="0"/>
              </a:spcAft>
              <a:buSzPts val="1200"/>
              <a:buChar char="■"/>
              <a:defRPr sz="1200"/>
            </a:lvl6pPr>
            <a:lvl7pPr lvl="6" rtl="0">
              <a:spcBef>
                <a:spcPts val="0"/>
              </a:spcBef>
              <a:spcAft>
                <a:spcPts val="0"/>
              </a:spcAft>
              <a:buSzPts val="1200"/>
              <a:buChar char="●"/>
              <a:defRPr sz="1200"/>
            </a:lvl7pPr>
            <a:lvl8pPr lvl="7" rtl="0">
              <a:spcBef>
                <a:spcPts val="0"/>
              </a:spcBef>
              <a:spcAft>
                <a:spcPts val="0"/>
              </a:spcAft>
              <a:buSzPts val="1200"/>
              <a:buChar char="○"/>
              <a:defRPr sz="1200"/>
            </a:lvl8pPr>
            <a:lvl9pPr lvl="8" rtl="0">
              <a:spcBef>
                <a:spcPts val="0"/>
              </a:spcBef>
              <a:spcAft>
                <a:spcPts val="0"/>
              </a:spcAft>
              <a:buSzPts val="1200"/>
              <a:buChar char="■"/>
              <a:defRPr sz="1200"/>
            </a:lvl9pPr>
          </a:lstStyle>
          <a:p/>
        </p:txBody>
      </p:sp>
      <p:sp>
        <p:nvSpPr>
          <p:cNvPr id="241" name="Google Shape;241;p5"/>
          <p:cNvSpPr txBox="1"/>
          <p:nvPr>
            <p:ph idx="2" type="subTitle"/>
          </p:nvPr>
        </p:nvSpPr>
        <p:spPr>
          <a:xfrm>
            <a:off x="4622275" y="1328875"/>
            <a:ext cx="3807600" cy="3270600"/>
          </a:xfrm>
          <a:prstGeom prst="rect">
            <a:avLst/>
          </a:prstGeom>
        </p:spPr>
        <p:txBody>
          <a:bodyPr anchorCtr="0" anchor="t" bIns="91425" lIns="91425" spcFirstLastPara="1" rIns="91425" wrap="square" tIns="91425">
            <a:normAutofit/>
          </a:bodyPr>
          <a:lstStyle>
            <a:lvl1pPr lvl="0" rtl="0">
              <a:spcBef>
                <a:spcPts val="0"/>
              </a:spcBef>
              <a:spcAft>
                <a:spcPts val="0"/>
              </a:spcAft>
              <a:buSzPts val="1200"/>
              <a:buChar char="●"/>
              <a:defRPr sz="1200"/>
            </a:lvl1pPr>
            <a:lvl2pPr lvl="1" rtl="0">
              <a:spcBef>
                <a:spcPts val="0"/>
              </a:spcBef>
              <a:spcAft>
                <a:spcPts val="0"/>
              </a:spcAft>
              <a:buSzPts val="1200"/>
              <a:buChar char="○"/>
              <a:defRPr sz="1200"/>
            </a:lvl2pPr>
            <a:lvl3pPr lvl="2" rtl="0">
              <a:spcBef>
                <a:spcPts val="0"/>
              </a:spcBef>
              <a:spcAft>
                <a:spcPts val="0"/>
              </a:spcAft>
              <a:buSzPts val="1200"/>
              <a:buChar char="■"/>
              <a:defRPr sz="1200"/>
            </a:lvl3pPr>
            <a:lvl4pPr lvl="3" rtl="0">
              <a:spcBef>
                <a:spcPts val="0"/>
              </a:spcBef>
              <a:spcAft>
                <a:spcPts val="0"/>
              </a:spcAft>
              <a:buSzPts val="1200"/>
              <a:buChar char="●"/>
              <a:defRPr sz="1200"/>
            </a:lvl4pPr>
            <a:lvl5pPr lvl="4" rtl="0">
              <a:spcBef>
                <a:spcPts val="0"/>
              </a:spcBef>
              <a:spcAft>
                <a:spcPts val="0"/>
              </a:spcAft>
              <a:buSzPts val="1200"/>
              <a:buChar char="○"/>
              <a:defRPr sz="1200"/>
            </a:lvl5pPr>
            <a:lvl6pPr lvl="5" rtl="0">
              <a:spcBef>
                <a:spcPts val="0"/>
              </a:spcBef>
              <a:spcAft>
                <a:spcPts val="0"/>
              </a:spcAft>
              <a:buSzPts val="1200"/>
              <a:buChar char="■"/>
              <a:defRPr sz="1200"/>
            </a:lvl6pPr>
            <a:lvl7pPr lvl="6" rtl="0">
              <a:spcBef>
                <a:spcPts val="0"/>
              </a:spcBef>
              <a:spcAft>
                <a:spcPts val="0"/>
              </a:spcAft>
              <a:buSzPts val="1200"/>
              <a:buChar char="●"/>
              <a:defRPr sz="1200"/>
            </a:lvl7pPr>
            <a:lvl8pPr lvl="7" rtl="0">
              <a:spcBef>
                <a:spcPts val="0"/>
              </a:spcBef>
              <a:spcAft>
                <a:spcPts val="0"/>
              </a:spcAft>
              <a:buSzPts val="1200"/>
              <a:buChar char="○"/>
              <a:defRPr sz="1200"/>
            </a:lvl8pPr>
            <a:lvl9pPr lvl="8" rtl="0">
              <a:spcBef>
                <a:spcPts val="0"/>
              </a:spcBef>
              <a:spcAft>
                <a:spcPts val="0"/>
              </a:spcAft>
              <a:buSzPts val="1200"/>
              <a:buChar char="■"/>
              <a:defRPr sz="12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sp>
        <p:nvSpPr>
          <p:cNvPr id="243" name="Google Shape;243;p6"/>
          <p:cNvSpPr txBox="1"/>
          <p:nvPr>
            <p:ph idx="12" type="sldNum"/>
          </p:nvPr>
        </p:nvSpPr>
        <p:spPr>
          <a:xfrm>
            <a:off x="8573357" y="4610220"/>
            <a:ext cx="466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244" name="Google Shape;244;p6"/>
          <p:cNvGrpSpPr/>
          <p:nvPr/>
        </p:nvGrpSpPr>
        <p:grpSpPr>
          <a:xfrm>
            <a:off x="0" y="-5625"/>
            <a:ext cx="9144010" cy="5153100"/>
            <a:chOff x="0" y="-5625"/>
            <a:chExt cx="9144010" cy="5153100"/>
          </a:xfrm>
        </p:grpSpPr>
        <p:cxnSp>
          <p:nvCxnSpPr>
            <p:cNvPr id="245" name="Google Shape;245;p6"/>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46" name="Google Shape;246;p6"/>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47" name="Google Shape;247;p6"/>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48" name="Google Shape;248;p6"/>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49" name="Google Shape;249;p6"/>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50" name="Google Shape;250;p6"/>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51" name="Google Shape;251;p6"/>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52" name="Google Shape;252;p6"/>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53" name="Google Shape;253;p6"/>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54" name="Google Shape;254;p6"/>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55" name="Google Shape;255;p6"/>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56" name="Google Shape;256;p6"/>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57" name="Google Shape;257;p6"/>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58" name="Google Shape;258;p6"/>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59" name="Google Shape;259;p6"/>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60" name="Google Shape;260;p6"/>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61" name="Google Shape;261;p6"/>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62" name="Google Shape;262;p6"/>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63" name="Google Shape;263;p6"/>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64" name="Google Shape;264;p6"/>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65" name="Google Shape;265;p6"/>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66" name="Google Shape;266;p6"/>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67" name="Google Shape;267;p6"/>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68" name="Google Shape;268;p6"/>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69" name="Google Shape;269;p6"/>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70" name="Google Shape;270;p6"/>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71" name="Google Shape;271;p6"/>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72" name="Google Shape;272;p6"/>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73" name="Google Shape;273;p6"/>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74" name="Google Shape;274;p6"/>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75" name="Google Shape;275;p6"/>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76" name="Google Shape;276;p6"/>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77" name="Google Shape;277;p6"/>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278" name="Google Shape;278;p6"/>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79" name="Google Shape;279;p6"/>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80" name="Google Shape;280;p6"/>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81" name="Google Shape;281;p6"/>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82" name="Google Shape;282;p6"/>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83" name="Google Shape;283;p6"/>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84" name="Google Shape;284;p6"/>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85" name="Google Shape;285;p6"/>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86" name="Google Shape;286;p6"/>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87" name="Google Shape;287;p6"/>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88" name="Google Shape;288;p6"/>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89" name="Google Shape;289;p6"/>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90" name="Google Shape;290;p6"/>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91" name="Google Shape;291;p6"/>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92" name="Google Shape;292;p6"/>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93" name="Google Shape;293;p6"/>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94" name="Google Shape;294;p6"/>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295" name="Google Shape;295;p6"/>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grpSp>
      <p:sp>
        <p:nvSpPr>
          <p:cNvPr id="296" name="Google Shape;296;p6"/>
          <p:cNvSpPr txBox="1"/>
          <p:nvPr>
            <p:ph type="title"/>
          </p:nvPr>
        </p:nvSpPr>
        <p:spPr>
          <a:xfrm>
            <a:off x="747000" y="347575"/>
            <a:ext cx="76830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cxnSp>
        <p:nvCxnSpPr>
          <p:cNvPr id="297" name="Google Shape;297;p6"/>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8" name="Shape 298"/>
        <p:cNvGrpSpPr/>
        <p:nvPr/>
      </p:nvGrpSpPr>
      <p:grpSpPr>
        <a:xfrm>
          <a:off x="0" y="0"/>
          <a:ext cx="0" cy="0"/>
          <a:chOff x="0" y="0"/>
          <a:chExt cx="0" cy="0"/>
        </a:xfrm>
      </p:grpSpPr>
      <p:sp>
        <p:nvSpPr>
          <p:cNvPr id="299" name="Google Shape;299;p7"/>
          <p:cNvSpPr txBox="1"/>
          <p:nvPr>
            <p:ph idx="12" type="sldNum"/>
          </p:nvPr>
        </p:nvSpPr>
        <p:spPr>
          <a:xfrm>
            <a:off x="8573357" y="4610220"/>
            <a:ext cx="466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00" name="Google Shape;300;p7"/>
          <p:cNvGrpSpPr/>
          <p:nvPr/>
        </p:nvGrpSpPr>
        <p:grpSpPr>
          <a:xfrm>
            <a:off x="0" y="-5625"/>
            <a:ext cx="9144010" cy="5153100"/>
            <a:chOff x="0" y="-5625"/>
            <a:chExt cx="9144010" cy="5153100"/>
          </a:xfrm>
        </p:grpSpPr>
        <p:cxnSp>
          <p:nvCxnSpPr>
            <p:cNvPr id="301" name="Google Shape;301;p7"/>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02" name="Google Shape;302;p7"/>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03" name="Google Shape;303;p7"/>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04" name="Google Shape;304;p7"/>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05" name="Google Shape;305;p7"/>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06" name="Google Shape;306;p7"/>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07" name="Google Shape;307;p7"/>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08" name="Google Shape;308;p7"/>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09" name="Google Shape;309;p7"/>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10" name="Google Shape;310;p7"/>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11" name="Google Shape;311;p7"/>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12" name="Google Shape;312;p7"/>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13" name="Google Shape;313;p7"/>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14" name="Google Shape;314;p7"/>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15" name="Google Shape;315;p7"/>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16" name="Google Shape;316;p7"/>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17" name="Google Shape;317;p7"/>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18" name="Google Shape;318;p7"/>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19" name="Google Shape;319;p7"/>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20" name="Google Shape;320;p7"/>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21" name="Google Shape;321;p7"/>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22" name="Google Shape;322;p7"/>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23" name="Google Shape;323;p7"/>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24" name="Google Shape;324;p7"/>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25" name="Google Shape;325;p7"/>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26" name="Google Shape;326;p7"/>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27" name="Google Shape;327;p7"/>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28" name="Google Shape;328;p7"/>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29" name="Google Shape;329;p7"/>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30" name="Google Shape;330;p7"/>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31" name="Google Shape;331;p7"/>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32" name="Google Shape;332;p7"/>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33" name="Google Shape;333;p7"/>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34" name="Google Shape;334;p7"/>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35" name="Google Shape;335;p7"/>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36" name="Google Shape;336;p7"/>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37" name="Google Shape;337;p7"/>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38" name="Google Shape;338;p7"/>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39" name="Google Shape;339;p7"/>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40" name="Google Shape;340;p7"/>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41" name="Google Shape;341;p7"/>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42" name="Google Shape;342;p7"/>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43" name="Google Shape;343;p7"/>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44" name="Google Shape;344;p7"/>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45" name="Google Shape;345;p7"/>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46" name="Google Shape;346;p7"/>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47" name="Google Shape;347;p7"/>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48" name="Google Shape;348;p7"/>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49" name="Google Shape;349;p7"/>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50" name="Google Shape;350;p7"/>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51" name="Google Shape;351;p7"/>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grpSp>
      <p:sp>
        <p:nvSpPr>
          <p:cNvPr id="352" name="Google Shape;352;p7"/>
          <p:cNvSpPr txBox="1"/>
          <p:nvPr>
            <p:ph type="title"/>
          </p:nvPr>
        </p:nvSpPr>
        <p:spPr>
          <a:xfrm>
            <a:off x="706500" y="777675"/>
            <a:ext cx="4288200" cy="755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dk1"/>
              </a:buClr>
              <a:buSzPts val="2400"/>
              <a:buNone/>
              <a:defRPr sz="3300"/>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p:txBody>
      </p:sp>
      <p:sp>
        <p:nvSpPr>
          <p:cNvPr id="353" name="Google Shape;353;p7"/>
          <p:cNvSpPr txBox="1"/>
          <p:nvPr>
            <p:ph idx="1" type="subTitle"/>
          </p:nvPr>
        </p:nvSpPr>
        <p:spPr>
          <a:xfrm>
            <a:off x="706500" y="1714350"/>
            <a:ext cx="4083600" cy="2814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accent2"/>
              </a:buClr>
              <a:buSzPts val="1400"/>
              <a:buChar char="●"/>
              <a:defRPr sz="1400"/>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cxnSp>
        <p:nvCxnSpPr>
          <p:cNvPr id="354" name="Google Shape;354;p7"/>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5" name="Shape 355"/>
        <p:cNvGrpSpPr/>
        <p:nvPr/>
      </p:nvGrpSpPr>
      <p:grpSpPr>
        <a:xfrm>
          <a:off x="0" y="0"/>
          <a:ext cx="0" cy="0"/>
          <a:chOff x="0" y="0"/>
          <a:chExt cx="0" cy="0"/>
        </a:xfrm>
      </p:grpSpPr>
      <p:sp>
        <p:nvSpPr>
          <p:cNvPr id="356" name="Google Shape;356;p8"/>
          <p:cNvSpPr txBox="1"/>
          <p:nvPr>
            <p:ph idx="12" type="sldNum"/>
          </p:nvPr>
        </p:nvSpPr>
        <p:spPr>
          <a:xfrm>
            <a:off x="8573357" y="4610220"/>
            <a:ext cx="466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57" name="Google Shape;357;p8"/>
          <p:cNvSpPr txBox="1"/>
          <p:nvPr>
            <p:ph idx="2" type="sldNum"/>
          </p:nvPr>
        </p:nvSpPr>
        <p:spPr>
          <a:xfrm>
            <a:off x="8573357" y="4610220"/>
            <a:ext cx="4668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cxnSp>
        <p:nvCxnSpPr>
          <p:cNvPr id="358" name="Google Shape;358;p8"/>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59" name="Google Shape;359;p8"/>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60" name="Google Shape;360;p8"/>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61" name="Google Shape;361;p8"/>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62" name="Google Shape;362;p8"/>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63" name="Google Shape;363;p8"/>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64" name="Google Shape;364;p8"/>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65" name="Google Shape;365;p8"/>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66" name="Google Shape;366;p8"/>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67" name="Google Shape;367;p8"/>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68" name="Google Shape;368;p8"/>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69" name="Google Shape;369;p8"/>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70" name="Google Shape;370;p8"/>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71" name="Google Shape;371;p8"/>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72" name="Google Shape;372;p8"/>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73" name="Google Shape;373;p8"/>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74" name="Google Shape;374;p8"/>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75" name="Google Shape;375;p8"/>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76" name="Google Shape;376;p8"/>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77" name="Google Shape;377;p8"/>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78" name="Google Shape;378;p8"/>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79" name="Google Shape;379;p8"/>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80" name="Google Shape;380;p8"/>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81" name="Google Shape;381;p8"/>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82" name="Google Shape;382;p8"/>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83" name="Google Shape;383;p8"/>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84" name="Google Shape;384;p8"/>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85" name="Google Shape;385;p8"/>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86" name="Google Shape;386;p8"/>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87" name="Google Shape;387;p8"/>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88" name="Google Shape;388;p8"/>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89" name="Google Shape;389;p8"/>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90" name="Google Shape;390;p8"/>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391" name="Google Shape;391;p8"/>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92" name="Google Shape;392;p8"/>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93" name="Google Shape;393;p8"/>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94" name="Google Shape;394;p8"/>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95" name="Google Shape;395;p8"/>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96" name="Google Shape;396;p8"/>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97" name="Google Shape;397;p8"/>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98" name="Google Shape;398;p8"/>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399" name="Google Shape;399;p8"/>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00" name="Google Shape;400;p8"/>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01" name="Google Shape;401;p8"/>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02" name="Google Shape;402;p8"/>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03" name="Google Shape;403;p8"/>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04" name="Google Shape;404;p8"/>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05" name="Google Shape;405;p8"/>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06" name="Google Shape;406;p8"/>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07" name="Google Shape;407;p8"/>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08" name="Google Shape;408;p8"/>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sp>
        <p:nvSpPr>
          <p:cNvPr id="409" name="Google Shape;409;p8"/>
          <p:cNvSpPr txBox="1"/>
          <p:nvPr>
            <p:ph type="title"/>
          </p:nvPr>
        </p:nvSpPr>
        <p:spPr>
          <a:xfrm>
            <a:off x="2593813" y="1888998"/>
            <a:ext cx="4596000" cy="1248600"/>
          </a:xfrm>
          <a:prstGeom prst="rect">
            <a:avLst/>
          </a:prstGeom>
          <a:effectLst>
            <a:outerShdw rotWithShape="0" algn="bl" dir="1020000" dist="38100">
              <a:srgbClr val="000000">
                <a:alpha val="40000"/>
              </a:srgbClr>
            </a:outerShdw>
          </a:effectLst>
        </p:spPr>
        <p:txBody>
          <a:bodyPr anchorCtr="0" anchor="ctr" bIns="91425" lIns="91425" spcFirstLastPara="1" rIns="91425" wrap="square" tIns="91425">
            <a:normAutofit/>
          </a:bodyPr>
          <a:lstStyle>
            <a:lvl1pPr lvl="0" rtl="0">
              <a:spcBef>
                <a:spcPts val="0"/>
              </a:spcBef>
              <a:spcAft>
                <a:spcPts val="0"/>
              </a:spcAft>
              <a:buClr>
                <a:schemeClr val="dk1"/>
              </a:buClr>
              <a:buSzPts val="7200"/>
              <a:buNone/>
              <a:defRPr sz="7200">
                <a:solidFill>
                  <a:schemeClr val="dk1"/>
                </a:solidFill>
              </a:defRPr>
            </a:lvl1pPr>
            <a:lvl2pPr lvl="1" rtl="0">
              <a:spcBef>
                <a:spcPts val="0"/>
              </a:spcBef>
              <a:spcAft>
                <a:spcPts val="0"/>
              </a:spcAft>
              <a:buSzPts val="7200"/>
              <a:buFont typeface="Rochester"/>
              <a:buNone/>
              <a:defRPr sz="7200">
                <a:latin typeface="Rochester"/>
                <a:ea typeface="Rochester"/>
                <a:cs typeface="Rochester"/>
                <a:sym typeface="Rochester"/>
              </a:defRPr>
            </a:lvl2pPr>
            <a:lvl3pPr lvl="2" rtl="0">
              <a:spcBef>
                <a:spcPts val="0"/>
              </a:spcBef>
              <a:spcAft>
                <a:spcPts val="0"/>
              </a:spcAft>
              <a:buSzPts val="7200"/>
              <a:buFont typeface="Rochester"/>
              <a:buNone/>
              <a:defRPr sz="7200">
                <a:latin typeface="Rochester"/>
                <a:ea typeface="Rochester"/>
                <a:cs typeface="Rochester"/>
                <a:sym typeface="Rochester"/>
              </a:defRPr>
            </a:lvl3pPr>
            <a:lvl4pPr lvl="3" rtl="0">
              <a:spcBef>
                <a:spcPts val="0"/>
              </a:spcBef>
              <a:spcAft>
                <a:spcPts val="0"/>
              </a:spcAft>
              <a:buSzPts val="7200"/>
              <a:buFont typeface="Rochester"/>
              <a:buNone/>
              <a:defRPr sz="7200">
                <a:latin typeface="Rochester"/>
                <a:ea typeface="Rochester"/>
                <a:cs typeface="Rochester"/>
                <a:sym typeface="Rochester"/>
              </a:defRPr>
            </a:lvl4pPr>
            <a:lvl5pPr lvl="4" rtl="0">
              <a:spcBef>
                <a:spcPts val="0"/>
              </a:spcBef>
              <a:spcAft>
                <a:spcPts val="0"/>
              </a:spcAft>
              <a:buSzPts val="7200"/>
              <a:buFont typeface="Rochester"/>
              <a:buNone/>
              <a:defRPr sz="7200">
                <a:latin typeface="Rochester"/>
                <a:ea typeface="Rochester"/>
                <a:cs typeface="Rochester"/>
                <a:sym typeface="Rochester"/>
              </a:defRPr>
            </a:lvl5pPr>
            <a:lvl6pPr lvl="5" rtl="0">
              <a:spcBef>
                <a:spcPts val="0"/>
              </a:spcBef>
              <a:spcAft>
                <a:spcPts val="0"/>
              </a:spcAft>
              <a:buSzPts val="7200"/>
              <a:buFont typeface="Rochester"/>
              <a:buNone/>
              <a:defRPr sz="7200">
                <a:latin typeface="Rochester"/>
                <a:ea typeface="Rochester"/>
                <a:cs typeface="Rochester"/>
                <a:sym typeface="Rochester"/>
              </a:defRPr>
            </a:lvl6pPr>
            <a:lvl7pPr lvl="6" rtl="0">
              <a:spcBef>
                <a:spcPts val="0"/>
              </a:spcBef>
              <a:spcAft>
                <a:spcPts val="0"/>
              </a:spcAft>
              <a:buSzPts val="7200"/>
              <a:buFont typeface="Rochester"/>
              <a:buNone/>
              <a:defRPr sz="7200">
                <a:latin typeface="Rochester"/>
                <a:ea typeface="Rochester"/>
                <a:cs typeface="Rochester"/>
                <a:sym typeface="Rochester"/>
              </a:defRPr>
            </a:lvl7pPr>
            <a:lvl8pPr lvl="7" rtl="0">
              <a:spcBef>
                <a:spcPts val="0"/>
              </a:spcBef>
              <a:spcAft>
                <a:spcPts val="0"/>
              </a:spcAft>
              <a:buSzPts val="7200"/>
              <a:buFont typeface="Rochester"/>
              <a:buNone/>
              <a:defRPr sz="7200">
                <a:latin typeface="Rochester"/>
                <a:ea typeface="Rochester"/>
                <a:cs typeface="Rochester"/>
                <a:sym typeface="Rochester"/>
              </a:defRPr>
            </a:lvl8pPr>
            <a:lvl9pPr lvl="8" rtl="0">
              <a:spcBef>
                <a:spcPts val="0"/>
              </a:spcBef>
              <a:spcAft>
                <a:spcPts val="0"/>
              </a:spcAft>
              <a:buSzPts val="7200"/>
              <a:buFont typeface="Rochester"/>
              <a:buNone/>
              <a:defRPr sz="7200">
                <a:latin typeface="Rochester"/>
                <a:ea typeface="Rochester"/>
                <a:cs typeface="Rochester"/>
                <a:sym typeface="Rochester"/>
              </a:defRPr>
            </a:lvl9pPr>
          </a:lstStyle>
          <a:p/>
        </p:txBody>
      </p:sp>
      <p:cxnSp>
        <p:nvCxnSpPr>
          <p:cNvPr id="410" name="Google Shape;410;p8"/>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1" name="Shape 411"/>
        <p:cNvGrpSpPr/>
        <p:nvPr/>
      </p:nvGrpSpPr>
      <p:grpSpPr>
        <a:xfrm>
          <a:off x="0" y="0"/>
          <a:ext cx="0" cy="0"/>
          <a:chOff x="0" y="0"/>
          <a:chExt cx="0" cy="0"/>
        </a:xfrm>
      </p:grpSpPr>
      <p:sp>
        <p:nvSpPr>
          <p:cNvPr id="412" name="Google Shape;412;p9"/>
          <p:cNvSpPr txBox="1"/>
          <p:nvPr>
            <p:ph idx="12" type="sldNum"/>
          </p:nvPr>
        </p:nvSpPr>
        <p:spPr>
          <a:xfrm>
            <a:off x="8573357" y="4610220"/>
            <a:ext cx="466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413" name="Google Shape;413;p9"/>
          <p:cNvGrpSpPr/>
          <p:nvPr/>
        </p:nvGrpSpPr>
        <p:grpSpPr>
          <a:xfrm>
            <a:off x="0" y="-5625"/>
            <a:ext cx="9144010" cy="5153100"/>
            <a:chOff x="0" y="-5625"/>
            <a:chExt cx="9144010" cy="5153100"/>
          </a:xfrm>
        </p:grpSpPr>
        <p:cxnSp>
          <p:nvCxnSpPr>
            <p:cNvPr id="414" name="Google Shape;414;p9"/>
            <p:cNvCxnSpPr/>
            <p:nvPr/>
          </p:nvCxnSpPr>
          <p:spPr>
            <a:xfrm>
              <a:off x="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15" name="Google Shape;415;p9"/>
            <p:cNvCxnSpPr/>
            <p:nvPr/>
          </p:nvCxnSpPr>
          <p:spPr>
            <a:xfrm>
              <a:off x="2795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16" name="Google Shape;416;p9"/>
            <p:cNvCxnSpPr/>
            <p:nvPr/>
          </p:nvCxnSpPr>
          <p:spPr>
            <a:xfrm>
              <a:off x="5590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17" name="Google Shape;417;p9"/>
            <p:cNvCxnSpPr/>
            <p:nvPr/>
          </p:nvCxnSpPr>
          <p:spPr>
            <a:xfrm>
              <a:off x="8385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18" name="Google Shape;418;p9"/>
            <p:cNvCxnSpPr/>
            <p:nvPr/>
          </p:nvCxnSpPr>
          <p:spPr>
            <a:xfrm>
              <a:off x="11180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19" name="Google Shape;419;p9"/>
            <p:cNvCxnSpPr/>
            <p:nvPr/>
          </p:nvCxnSpPr>
          <p:spPr>
            <a:xfrm>
              <a:off x="13975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20" name="Google Shape;420;p9"/>
            <p:cNvCxnSpPr/>
            <p:nvPr/>
          </p:nvCxnSpPr>
          <p:spPr>
            <a:xfrm>
              <a:off x="16770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21" name="Google Shape;421;p9"/>
            <p:cNvCxnSpPr/>
            <p:nvPr/>
          </p:nvCxnSpPr>
          <p:spPr>
            <a:xfrm>
              <a:off x="19565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22" name="Google Shape;422;p9"/>
            <p:cNvCxnSpPr/>
            <p:nvPr/>
          </p:nvCxnSpPr>
          <p:spPr>
            <a:xfrm>
              <a:off x="22361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23" name="Google Shape;423;p9"/>
            <p:cNvCxnSpPr/>
            <p:nvPr/>
          </p:nvCxnSpPr>
          <p:spPr>
            <a:xfrm>
              <a:off x="25156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24" name="Google Shape;424;p9"/>
            <p:cNvCxnSpPr/>
            <p:nvPr/>
          </p:nvCxnSpPr>
          <p:spPr>
            <a:xfrm>
              <a:off x="27951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25" name="Google Shape;425;p9"/>
            <p:cNvCxnSpPr/>
            <p:nvPr/>
          </p:nvCxnSpPr>
          <p:spPr>
            <a:xfrm>
              <a:off x="30684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26" name="Google Shape;426;p9"/>
            <p:cNvCxnSpPr/>
            <p:nvPr/>
          </p:nvCxnSpPr>
          <p:spPr>
            <a:xfrm>
              <a:off x="33541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27" name="Google Shape;427;p9"/>
            <p:cNvCxnSpPr/>
            <p:nvPr/>
          </p:nvCxnSpPr>
          <p:spPr>
            <a:xfrm>
              <a:off x="36336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28" name="Google Shape;428;p9"/>
            <p:cNvCxnSpPr/>
            <p:nvPr/>
          </p:nvCxnSpPr>
          <p:spPr>
            <a:xfrm>
              <a:off x="39131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29" name="Google Shape;429;p9"/>
            <p:cNvCxnSpPr/>
            <p:nvPr/>
          </p:nvCxnSpPr>
          <p:spPr>
            <a:xfrm>
              <a:off x="41926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30" name="Google Shape;430;p9"/>
            <p:cNvCxnSpPr/>
            <p:nvPr/>
          </p:nvCxnSpPr>
          <p:spPr>
            <a:xfrm>
              <a:off x="44722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31" name="Google Shape;431;p9"/>
            <p:cNvCxnSpPr/>
            <p:nvPr/>
          </p:nvCxnSpPr>
          <p:spPr>
            <a:xfrm>
              <a:off x="47517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32" name="Google Shape;432;p9"/>
            <p:cNvCxnSpPr/>
            <p:nvPr/>
          </p:nvCxnSpPr>
          <p:spPr>
            <a:xfrm>
              <a:off x="50312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33" name="Google Shape;433;p9"/>
            <p:cNvCxnSpPr/>
            <p:nvPr/>
          </p:nvCxnSpPr>
          <p:spPr>
            <a:xfrm>
              <a:off x="53107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34" name="Google Shape;434;p9"/>
            <p:cNvCxnSpPr/>
            <p:nvPr/>
          </p:nvCxnSpPr>
          <p:spPr>
            <a:xfrm>
              <a:off x="55902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35" name="Google Shape;435;p9"/>
            <p:cNvCxnSpPr/>
            <p:nvPr/>
          </p:nvCxnSpPr>
          <p:spPr>
            <a:xfrm>
              <a:off x="58697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36" name="Google Shape;436;p9"/>
            <p:cNvCxnSpPr/>
            <p:nvPr/>
          </p:nvCxnSpPr>
          <p:spPr>
            <a:xfrm>
              <a:off x="61492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37" name="Google Shape;437;p9"/>
            <p:cNvCxnSpPr/>
            <p:nvPr/>
          </p:nvCxnSpPr>
          <p:spPr>
            <a:xfrm>
              <a:off x="64287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38" name="Google Shape;438;p9"/>
            <p:cNvCxnSpPr/>
            <p:nvPr/>
          </p:nvCxnSpPr>
          <p:spPr>
            <a:xfrm>
              <a:off x="67083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39" name="Google Shape;439;p9"/>
            <p:cNvCxnSpPr/>
            <p:nvPr/>
          </p:nvCxnSpPr>
          <p:spPr>
            <a:xfrm>
              <a:off x="698781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40" name="Google Shape;440;p9"/>
            <p:cNvCxnSpPr/>
            <p:nvPr/>
          </p:nvCxnSpPr>
          <p:spPr>
            <a:xfrm>
              <a:off x="726732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41" name="Google Shape;441;p9"/>
            <p:cNvCxnSpPr/>
            <p:nvPr/>
          </p:nvCxnSpPr>
          <p:spPr>
            <a:xfrm>
              <a:off x="754683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42" name="Google Shape;442;p9"/>
            <p:cNvCxnSpPr/>
            <p:nvPr/>
          </p:nvCxnSpPr>
          <p:spPr>
            <a:xfrm>
              <a:off x="782635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43" name="Google Shape;443;p9"/>
            <p:cNvCxnSpPr/>
            <p:nvPr/>
          </p:nvCxnSpPr>
          <p:spPr>
            <a:xfrm>
              <a:off x="8105863"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44" name="Google Shape;444;p9"/>
            <p:cNvCxnSpPr/>
            <p:nvPr/>
          </p:nvCxnSpPr>
          <p:spPr>
            <a:xfrm>
              <a:off x="8385375"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45" name="Google Shape;445;p9"/>
            <p:cNvCxnSpPr/>
            <p:nvPr/>
          </p:nvCxnSpPr>
          <p:spPr>
            <a:xfrm>
              <a:off x="8664888"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46" name="Google Shape;446;p9"/>
            <p:cNvCxnSpPr/>
            <p:nvPr/>
          </p:nvCxnSpPr>
          <p:spPr>
            <a:xfrm>
              <a:off x="8944400" y="-5625"/>
              <a:ext cx="0" cy="5153100"/>
            </a:xfrm>
            <a:prstGeom prst="straightConnector1">
              <a:avLst/>
            </a:prstGeom>
            <a:noFill/>
            <a:ln cap="flat" cmpd="sng" w="9525">
              <a:solidFill>
                <a:srgbClr val="D9D9D9"/>
              </a:solidFill>
              <a:prstDash val="solid"/>
              <a:round/>
              <a:headEnd len="med" w="med" type="none"/>
              <a:tailEnd len="med" w="med" type="none"/>
            </a:ln>
          </p:spPr>
        </p:cxnSp>
        <p:cxnSp>
          <p:nvCxnSpPr>
            <p:cNvPr id="447" name="Google Shape;447;p9"/>
            <p:cNvCxnSpPr/>
            <p:nvPr/>
          </p:nvCxnSpPr>
          <p:spPr>
            <a:xfrm>
              <a:off x="4572010" y="-45166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48" name="Google Shape;448;p9"/>
            <p:cNvCxnSpPr/>
            <p:nvPr/>
          </p:nvCxnSpPr>
          <p:spPr>
            <a:xfrm>
              <a:off x="4572010" y="-42371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49" name="Google Shape;449;p9"/>
            <p:cNvCxnSpPr/>
            <p:nvPr/>
          </p:nvCxnSpPr>
          <p:spPr>
            <a:xfrm>
              <a:off x="4572010" y="-39576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50" name="Google Shape;450;p9"/>
            <p:cNvCxnSpPr/>
            <p:nvPr/>
          </p:nvCxnSpPr>
          <p:spPr>
            <a:xfrm>
              <a:off x="4572010" y="-36781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51" name="Google Shape;451;p9"/>
            <p:cNvCxnSpPr/>
            <p:nvPr/>
          </p:nvCxnSpPr>
          <p:spPr>
            <a:xfrm>
              <a:off x="4572010" y="-33986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52" name="Google Shape;452;p9"/>
            <p:cNvCxnSpPr/>
            <p:nvPr/>
          </p:nvCxnSpPr>
          <p:spPr>
            <a:xfrm>
              <a:off x="4572010" y="-31191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53" name="Google Shape;453;p9"/>
            <p:cNvCxnSpPr/>
            <p:nvPr/>
          </p:nvCxnSpPr>
          <p:spPr>
            <a:xfrm>
              <a:off x="4572010" y="-28396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54" name="Google Shape;454;p9"/>
            <p:cNvCxnSpPr/>
            <p:nvPr/>
          </p:nvCxnSpPr>
          <p:spPr>
            <a:xfrm>
              <a:off x="4572010" y="-25601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55" name="Google Shape;455;p9"/>
            <p:cNvCxnSpPr/>
            <p:nvPr/>
          </p:nvCxnSpPr>
          <p:spPr>
            <a:xfrm>
              <a:off x="4572010" y="-22805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56" name="Google Shape;456;p9"/>
            <p:cNvCxnSpPr/>
            <p:nvPr/>
          </p:nvCxnSpPr>
          <p:spPr>
            <a:xfrm>
              <a:off x="4572010" y="-200107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57" name="Google Shape;457;p9"/>
            <p:cNvCxnSpPr/>
            <p:nvPr/>
          </p:nvCxnSpPr>
          <p:spPr>
            <a:xfrm>
              <a:off x="4572010" y="-172156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58" name="Google Shape;458;p9"/>
            <p:cNvCxnSpPr/>
            <p:nvPr/>
          </p:nvCxnSpPr>
          <p:spPr>
            <a:xfrm>
              <a:off x="4572010" y="-144205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59" name="Google Shape;459;p9"/>
            <p:cNvCxnSpPr/>
            <p:nvPr/>
          </p:nvCxnSpPr>
          <p:spPr>
            <a:xfrm>
              <a:off x="4572010" y="-116253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60" name="Google Shape;460;p9"/>
            <p:cNvCxnSpPr/>
            <p:nvPr/>
          </p:nvCxnSpPr>
          <p:spPr>
            <a:xfrm>
              <a:off x="4572010" y="-883025"/>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61" name="Google Shape;461;p9"/>
            <p:cNvCxnSpPr/>
            <p:nvPr/>
          </p:nvCxnSpPr>
          <p:spPr>
            <a:xfrm>
              <a:off x="4572010" y="-603512"/>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62" name="Google Shape;462;p9"/>
            <p:cNvCxnSpPr/>
            <p:nvPr/>
          </p:nvCxnSpPr>
          <p:spPr>
            <a:xfrm>
              <a:off x="4572010" y="-324000"/>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63" name="Google Shape;463;p9"/>
            <p:cNvCxnSpPr/>
            <p:nvPr/>
          </p:nvCxnSpPr>
          <p:spPr>
            <a:xfrm>
              <a:off x="4572010" y="-44487"/>
              <a:ext cx="0" cy="9144000"/>
            </a:xfrm>
            <a:prstGeom prst="straightConnector1">
              <a:avLst/>
            </a:prstGeom>
            <a:noFill/>
            <a:ln cap="flat" cmpd="sng" w="9525">
              <a:solidFill>
                <a:srgbClr val="D9D9D9"/>
              </a:solidFill>
              <a:prstDash val="solid"/>
              <a:round/>
              <a:headEnd len="med" w="med" type="none"/>
              <a:tailEnd len="med" w="med" type="none"/>
            </a:ln>
          </p:spPr>
        </p:cxnSp>
        <p:cxnSp>
          <p:nvCxnSpPr>
            <p:cNvPr id="464" name="Google Shape;464;p9"/>
            <p:cNvCxnSpPr/>
            <p:nvPr/>
          </p:nvCxnSpPr>
          <p:spPr>
            <a:xfrm>
              <a:off x="4572010" y="235025"/>
              <a:ext cx="0" cy="9144000"/>
            </a:xfrm>
            <a:prstGeom prst="straightConnector1">
              <a:avLst/>
            </a:prstGeom>
            <a:noFill/>
            <a:ln cap="flat" cmpd="sng" w="9525">
              <a:solidFill>
                <a:srgbClr val="D9D9D9"/>
              </a:solidFill>
              <a:prstDash val="solid"/>
              <a:round/>
              <a:headEnd len="med" w="med" type="none"/>
              <a:tailEnd len="med" w="med" type="none"/>
            </a:ln>
          </p:spPr>
        </p:cxnSp>
      </p:grpSp>
      <p:sp>
        <p:nvSpPr>
          <p:cNvPr id="465" name="Google Shape;465;p9"/>
          <p:cNvSpPr txBox="1"/>
          <p:nvPr>
            <p:ph type="title"/>
          </p:nvPr>
        </p:nvSpPr>
        <p:spPr>
          <a:xfrm>
            <a:off x="5179675" y="1108350"/>
            <a:ext cx="3246300" cy="1482300"/>
          </a:xfrm>
          <a:prstGeom prst="rect">
            <a:avLst/>
          </a:prstGeom>
        </p:spPr>
        <p:txBody>
          <a:bodyPr anchorCtr="0" anchor="b" bIns="91425" lIns="91425" spcFirstLastPara="1" rIns="91425" wrap="square" tIns="91425">
            <a:normAutofit/>
          </a:bodyPr>
          <a:lstStyle>
            <a:lvl1pPr lvl="0" algn="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66" name="Google Shape;466;p9"/>
          <p:cNvSpPr txBox="1"/>
          <p:nvPr>
            <p:ph idx="1" type="subTitle"/>
          </p:nvPr>
        </p:nvSpPr>
        <p:spPr>
          <a:xfrm>
            <a:off x="5101100" y="2819650"/>
            <a:ext cx="3324900" cy="1482300"/>
          </a:xfrm>
          <a:prstGeom prst="rect">
            <a:avLst/>
          </a:prstGeom>
        </p:spPr>
        <p:txBody>
          <a:bodyPr anchorCtr="0" anchor="t" bIns="91425" lIns="91425" spcFirstLastPara="1" rIns="91425" wrap="square" tIns="91425">
            <a:normAutofit/>
          </a:bodyPr>
          <a:lstStyle>
            <a:lvl1pPr lvl="0" algn="r">
              <a:lnSpc>
                <a:spcPct val="100000"/>
              </a:lnSpc>
              <a:spcBef>
                <a:spcPts val="0"/>
              </a:spcBef>
              <a:spcAft>
                <a:spcPts val="0"/>
              </a:spcAft>
              <a:buClr>
                <a:schemeClr val="accent2"/>
              </a:buClr>
              <a:buSzPts val="2100"/>
              <a:buChar char="●"/>
              <a:defRPr sz="1400"/>
            </a:lvl1pPr>
            <a:lvl2pPr lvl="1" algn="ctr">
              <a:lnSpc>
                <a:spcPct val="100000"/>
              </a:lnSpc>
              <a:spcBef>
                <a:spcPts val="0"/>
              </a:spcBef>
              <a:spcAft>
                <a:spcPts val="0"/>
              </a:spcAft>
              <a:buSzPts val="2100"/>
              <a:buChar char="○"/>
              <a:defRPr sz="2100"/>
            </a:lvl2pPr>
            <a:lvl3pPr lvl="2" algn="ctr">
              <a:lnSpc>
                <a:spcPct val="100000"/>
              </a:lnSpc>
              <a:spcBef>
                <a:spcPts val="0"/>
              </a:spcBef>
              <a:spcAft>
                <a:spcPts val="0"/>
              </a:spcAft>
              <a:buSzPts val="2100"/>
              <a:buChar char="■"/>
              <a:defRPr sz="2100"/>
            </a:lvl3pPr>
            <a:lvl4pPr lvl="3" algn="ctr">
              <a:lnSpc>
                <a:spcPct val="100000"/>
              </a:lnSpc>
              <a:spcBef>
                <a:spcPts val="0"/>
              </a:spcBef>
              <a:spcAft>
                <a:spcPts val="0"/>
              </a:spcAft>
              <a:buSzPts val="2100"/>
              <a:buChar char="●"/>
              <a:defRPr sz="2100"/>
            </a:lvl4pPr>
            <a:lvl5pPr lvl="4" algn="ctr">
              <a:lnSpc>
                <a:spcPct val="100000"/>
              </a:lnSpc>
              <a:spcBef>
                <a:spcPts val="0"/>
              </a:spcBef>
              <a:spcAft>
                <a:spcPts val="0"/>
              </a:spcAft>
              <a:buSzPts val="2100"/>
              <a:buChar char="○"/>
              <a:defRPr sz="2100"/>
            </a:lvl5pPr>
            <a:lvl6pPr lvl="5" algn="ctr">
              <a:lnSpc>
                <a:spcPct val="100000"/>
              </a:lnSpc>
              <a:spcBef>
                <a:spcPts val="0"/>
              </a:spcBef>
              <a:spcAft>
                <a:spcPts val="0"/>
              </a:spcAft>
              <a:buSzPts val="2100"/>
              <a:buChar char="■"/>
              <a:defRPr sz="2100"/>
            </a:lvl6pPr>
            <a:lvl7pPr lvl="6" algn="ctr">
              <a:lnSpc>
                <a:spcPct val="100000"/>
              </a:lnSpc>
              <a:spcBef>
                <a:spcPts val="0"/>
              </a:spcBef>
              <a:spcAft>
                <a:spcPts val="0"/>
              </a:spcAft>
              <a:buSzPts val="2100"/>
              <a:buChar char="●"/>
              <a:defRPr sz="2100"/>
            </a:lvl7pPr>
            <a:lvl8pPr lvl="7" algn="ctr">
              <a:lnSpc>
                <a:spcPct val="100000"/>
              </a:lnSpc>
              <a:spcBef>
                <a:spcPts val="0"/>
              </a:spcBef>
              <a:spcAft>
                <a:spcPts val="0"/>
              </a:spcAft>
              <a:buSzPts val="2100"/>
              <a:buChar char="○"/>
              <a:defRPr sz="2100"/>
            </a:lvl8pPr>
            <a:lvl9pPr lvl="8" algn="ctr">
              <a:lnSpc>
                <a:spcPct val="100000"/>
              </a:lnSpc>
              <a:spcBef>
                <a:spcPts val="0"/>
              </a:spcBef>
              <a:spcAft>
                <a:spcPts val="0"/>
              </a:spcAft>
              <a:buSzPts val="2100"/>
              <a:buChar char="■"/>
              <a:defRPr sz="2100"/>
            </a:lvl9pPr>
          </a:lstStyle>
          <a:p/>
        </p:txBody>
      </p:sp>
      <p:cxnSp>
        <p:nvCxnSpPr>
          <p:cNvPr id="467" name="Google Shape;467;p9"/>
          <p:cNvCxnSpPr/>
          <p:nvPr/>
        </p:nvCxnSpPr>
        <p:spPr>
          <a:xfrm>
            <a:off x="4572010" y="492200"/>
            <a:ext cx="0" cy="9144000"/>
          </a:xfrm>
          <a:prstGeom prst="straightConnector1">
            <a:avLst/>
          </a:prstGeom>
          <a:noFill/>
          <a:ln cap="flat" cmpd="sng" w="9525">
            <a:solidFill>
              <a:srgbClr val="D9D9D9"/>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8" name="Shape 468"/>
        <p:cNvGrpSpPr/>
        <p:nvPr/>
      </p:nvGrpSpPr>
      <p:grpSpPr>
        <a:xfrm>
          <a:off x="0" y="0"/>
          <a:ext cx="0" cy="0"/>
          <a:chOff x="0" y="0"/>
          <a:chExt cx="0" cy="0"/>
        </a:xfrm>
      </p:grpSpPr>
      <p:sp>
        <p:nvSpPr>
          <p:cNvPr id="469" name="Google Shape;469;p10"/>
          <p:cNvSpPr txBox="1"/>
          <p:nvPr>
            <p:ph type="title"/>
          </p:nvPr>
        </p:nvSpPr>
        <p:spPr>
          <a:xfrm>
            <a:off x="706500" y="1394900"/>
            <a:ext cx="3617100" cy="1248600"/>
          </a:xfrm>
          <a:prstGeom prst="rect">
            <a:avLst/>
          </a:prstGeom>
          <a:effectLst>
            <a:outerShdw rotWithShape="0" algn="bl" dist="19050">
              <a:srgbClr val="000000">
                <a:alpha val="40000"/>
              </a:srgbClr>
            </a:outerShdw>
          </a:effectLst>
        </p:spPr>
        <p:txBody>
          <a:bodyPr anchorCtr="0" anchor="ctr" bIns="91425" lIns="91425" spcFirstLastPara="1" rIns="91425" wrap="square" tIns="91425">
            <a:normAutofit/>
          </a:bodyPr>
          <a:lstStyle>
            <a:lvl1pPr lvl="0" rtl="0">
              <a:lnSpc>
                <a:spcPct val="80000"/>
              </a:lnSpc>
              <a:spcBef>
                <a:spcPts val="0"/>
              </a:spcBef>
              <a:spcAft>
                <a:spcPts val="0"/>
              </a:spcAft>
              <a:buClr>
                <a:schemeClr val="dk1"/>
              </a:buClr>
              <a:buSzPts val="3600"/>
              <a:buNone/>
              <a:defRPr sz="3940">
                <a:solidFill>
                  <a:schemeClr val="dk1"/>
                </a:solidFill>
              </a:defRPr>
            </a:lvl1pPr>
            <a:lvl2pPr lvl="1" rtl="0">
              <a:spcBef>
                <a:spcPts val="0"/>
              </a:spcBef>
              <a:spcAft>
                <a:spcPts val="0"/>
              </a:spcAft>
              <a:buSzPts val="7200"/>
              <a:buFont typeface="Rochester"/>
              <a:buNone/>
              <a:defRPr sz="7200">
                <a:latin typeface="Rochester"/>
                <a:ea typeface="Rochester"/>
                <a:cs typeface="Rochester"/>
                <a:sym typeface="Rochester"/>
              </a:defRPr>
            </a:lvl2pPr>
            <a:lvl3pPr lvl="2" rtl="0">
              <a:spcBef>
                <a:spcPts val="0"/>
              </a:spcBef>
              <a:spcAft>
                <a:spcPts val="0"/>
              </a:spcAft>
              <a:buSzPts val="7200"/>
              <a:buFont typeface="Rochester"/>
              <a:buNone/>
              <a:defRPr sz="7200">
                <a:latin typeface="Rochester"/>
                <a:ea typeface="Rochester"/>
                <a:cs typeface="Rochester"/>
                <a:sym typeface="Rochester"/>
              </a:defRPr>
            </a:lvl3pPr>
            <a:lvl4pPr lvl="3" rtl="0">
              <a:spcBef>
                <a:spcPts val="0"/>
              </a:spcBef>
              <a:spcAft>
                <a:spcPts val="0"/>
              </a:spcAft>
              <a:buSzPts val="7200"/>
              <a:buFont typeface="Rochester"/>
              <a:buNone/>
              <a:defRPr sz="7200">
                <a:latin typeface="Rochester"/>
                <a:ea typeface="Rochester"/>
                <a:cs typeface="Rochester"/>
                <a:sym typeface="Rochester"/>
              </a:defRPr>
            </a:lvl4pPr>
            <a:lvl5pPr lvl="4" rtl="0">
              <a:spcBef>
                <a:spcPts val="0"/>
              </a:spcBef>
              <a:spcAft>
                <a:spcPts val="0"/>
              </a:spcAft>
              <a:buSzPts val="7200"/>
              <a:buFont typeface="Rochester"/>
              <a:buNone/>
              <a:defRPr sz="7200">
                <a:latin typeface="Rochester"/>
                <a:ea typeface="Rochester"/>
                <a:cs typeface="Rochester"/>
                <a:sym typeface="Rochester"/>
              </a:defRPr>
            </a:lvl5pPr>
            <a:lvl6pPr lvl="5" rtl="0">
              <a:spcBef>
                <a:spcPts val="0"/>
              </a:spcBef>
              <a:spcAft>
                <a:spcPts val="0"/>
              </a:spcAft>
              <a:buSzPts val="7200"/>
              <a:buFont typeface="Rochester"/>
              <a:buNone/>
              <a:defRPr sz="7200">
                <a:latin typeface="Rochester"/>
                <a:ea typeface="Rochester"/>
                <a:cs typeface="Rochester"/>
                <a:sym typeface="Rochester"/>
              </a:defRPr>
            </a:lvl6pPr>
            <a:lvl7pPr lvl="6" rtl="0">
              <a:spcBef>
                <a:spcPts val="0"/>
              </a:spcBef>
              <a:spcAft>
                <a:spcPts val="0"/>
              </a:spcAft>
              <a:buSzPts val="7200"/>
              <a:buFont typeface="Rochester"/>
              <a:buNone/>
              <a:defRPr sz="7200">
                <a:latin typeface="Rochester"/>
                <a:ea typeface="Rochester"/>
                <a:cs typeface="Rochester"/>
                <a:sym typeface="Rochester"/>
              </a:defRPr>
            </a:lvl7pPr>
            <a:lvl8pPr lvl="7" rtl="0">
              <a:spcBef>
                <a:spcPts val="0"/>
              </a:spcBef>
              <a:spcAft>
                <a:spcPts val="0"/>
              </a:spcAft>
              <a:buSzPts val="7200"/>
              <a:buFont typeface="Rochester"/>
              <a:buNone/>
              <a:defRPr sz="7200">
                <a:latin typeface="Rochester"/>
                <a:ea typeface="Rochester"/>
                <a:cs typeface="Rochester"/>
                <a:sym typeface="Rochester"/>
              </a:defRPr>
            </a:lvl8pPr>
            <a:lvl9pPr lvl="8" rtl="0">
              <a:spcBef>
                <a:spcPts val="0"/>
              </a:spcBef>
              <a:spcAft>
                <a:spcPts val="0"/>
              </a:spcAft>
              <a:buSzPts val="7200"/>
              <a:buFont typeface="Rochester"/>
              <a:buNone/>
              <a:defRPr sz="7200">
                <a:latin typeface="Rochester"/>
                <a:ea typeface="Rochester"/>
                <a:cs typeface="Rochester"/>
                <a:sym typeface="Rocheste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47000" y="347575"/>
            <a:ext cx="77160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300"/>
              <a:buFont typeface="Leckerli One"/>
              <a:buNone/>
              <a:defRPr sz="3300">
                <a:solidFill>
                  <a:schemeClr val="dk1"/>
                </a:solidFill>
                <a:latin typeface="Leckerli One"/>
                <a:ea typeface="Leckerli One"/>
                <a:cs typeface="Leckerli One"/>
                <a:sym typeface="Leckerli One"/>
              </a:defRPr>
            </a:lvl1pPr>
            <a:lvl2pPr lvl="1" rtl="0">
              <a:spcBef>
                <a:spcPts val="0"/>
              </a:spcBef>
              <a:spcAft>
                <a:spcPts val="0"/>
              </a:spcAft>
              <a:buClr>
                <a:schemeClr val="dk1"/>
              </a:buClr>
              <a:buSzPts val="3300"/>
              <a:buFont typeface="Patrick Hand SC"/>
              <a:buNone/>
              <a:defRPr sz="3300">
                <a:solidFill>
                  <a:schemeClr val="dk1"/>
                </a:solidFill>
                <a:latin typeface="Patrick Hand SC"/>
                <a:ea typeface="Patrick Hand SC"/>
                <a:cs typeface="Patrick Hand SC"/>
                <a:sym typeface="Patrick Hand SC"/>
              </a:defRPr>
            </a:lvl2pPr>
            <a:lvl3pPr lvl="2" rtl="0">
              <a:spcBef>
                <a:spcPts val="0"/>
              </a:spcBef>
              <a:spcAft>
                <a:spcPts val="0"/>
              </a:spcAft>
              <a:buClr>
                <a:schemeClr val="dk1"/>
              </a:buClr>
              <a:buSzPts val="3300"/>
              <a:buFont typeface="Patrick Hand SC"/>
              <a:buNone/>
              <a:defRPr sz="3300">
                <a:solidFill>
                  <a:schemeClr val="dk1"/>
                </a:solidFill>
                <a:latin typeface="Patrick Hand SC"/>
                <a:ea typeface="Patrick Hand SC"/>
                <a:cs typeface="Patrick Hand SC"/>
                <a:sym typeface="Patrick Hand SC"/>
              </a:defRPr>
            </a:lvl3pPr>
            <a:lvl4pPr lvl="3" rtl="0">
              <a:spcBef>
                <a:spcPts val="0"/>
              </a:spcBef>
              <a:spcAft>
                <a:spcPts val="0"/>
              </a:spcAft>
              <a:buClr>
                <a:schemeClr val="dk1"/>
              </a:buClr>
              <a:buSzPts val="3300"/>
              <a:buFont typeface="Patrick Hand SC"/>
              <a:buNone/>
              <a:defRPr sz="3300">
                <a:solidFill>
                  <a:schemeClr val="dk1"/>
                </a:solidFill>
                <a:latin typeface="Patrick Hand SC"/>
                <a:ea typeface="Patrick Hand SC"/>
                <a:cs typeface="Patrick Hand SC"/>
                <a:sym typeface="Patrick Hand SC"/>
              </a:defRPr>
            </a:lvl4pPr>
            <a:lvl5pPr lvl="4" rtl="0">
              <a:spcBef>
                <a:spcPts val="0"/>
              </a:spcBef>
              <a:spcAft>
                <a:spcPts val="0"/>
              </a:spcAft>
              <a:buClr>
                <a:schemeClr val="dk1"/>
              </a:buClr>
              <a:buSzPts val="3300"/>
              <a:buFont typeface="Patrick Hand SC"/>
              <a:buNone/>
              <a:defRPr sz="3300">
                <a:solidFill>
                  <a:schemeClr val="dk1"/>
                </a:solidFill>
                <a:latin typeface="Patrick Hand SC"/>
                <a:ea typeface="Patrick Hand SC"/>
                <a:cs typeface="Patrick Hand SC"/>
                <a:sym typeface="Patrick Hand SC"/>
              </a:defRPr>
            </a:lvl5pPr>
            <a:lvl6pPr lvl="5" rtl="0">
              <a:spcBef>
                <a:spcPts val="0"/>
              </a:spcBef>
              <a:spcAft>
                <a:spcPts val="0"/>
              </a:spcAft>
              <a:buClr>
                <a:schemeClr val="dk1"/>
              </a:buClr>
              <a:buSzPts val="3300"/>
              <a:buFont typeface="Patrick Hand SC"/>
              <a:buNone/>
              <a:defRPr sz="3300">
                <a:solidFill>
                  <a:schemeClr val="dk1"/>
                </a:solidFill>
                <a:latin typeface="Patrick Hand SC"/>
                <a:ea typeface="Patrick Hand SC"/>
                <a:cs typeface="Patrick Hand SC"/>
                <a:sym typeface="Patrick Hand SC"/>
              </a:defRPr>
            </a:lvl6pPr>
            <a:lvl7pPr lvl="6" rtl="0">
              <a:spcBef>
                <a:spcPts val="0"/>
              </a:spcBef>
              <a:spcAft>
                <a:spcPts val="0"/>
              </a:spcAft>
              <a:buClr>
                <a:schemeClr val="dk1"/>
              </a:buClr>
              <a:buSzPts val="3300"/>
              <a:buFont typeface="Patrick Hand SC"/>
              <a:buNone/>
              <a:defRPr sz="3300">
                <a:solidFill>
                  <a:schemeClr val="dk1"/>
                </a:solidFill>
                <a:latin typeface="Patrick Hand SC"/>
                <a:ea typeface="Patrick Hand SC"/>
                <a:cs typeface="Patrick Hand SC"/>
                <a:sym typeface="Patrick Hand SC"/>
              </a:defRPr>
            </a:lvl7pPr>
            <a:lvl8pPr lvl="7" rtl="0">
              <a:spcBef>
                <a:spcPts val="0"/>
              </a:spcBef>
              <a:spcAft>
                <a:spcPts val="0"/>
              </a:spcAft>
              <a:buClr>
                <a:schemeClr val="dk1"/>
              </a:buClr>
              <a:buSzPts val="3300"/>
              <a:buFont typeface="Patrick Hand SC"/>
              <a:buNone/>
              <a:defRPr sz="3300">
                <a:solidFill>
                  <a:schemeClr val="dk1"/>
                </a:solidFill>
                <a:latin typeface="Patrick Hand SC"/>
                <a:ea typeface="Patrick Hand SC"/>
                <a:cs typeface="Patrick Hand SC"/>
                <a:sym typeface="Patrick Hand SC"/>
              </a:defRPr>
            </a:lvl8pPr>
            <a:lvl9pPr lvl="8" rtl="0">
              <a:spcBef>
                <a:spcPts val="0"/>
              </a:spcBef>
              <a:spcAft>
                <a:spcPts val="0"/>
              </a:spcAft>
              <a:buClr>
                <a:schemeClr val="dk1"/>
              </a:buClr>
              <a:buSzPts val="3300"/>
              <a:buFont typeface="Patrick Hand SC"/>
              <a:buNone/>
              <a:defRPr sz="3300">
                <a:solidFill>
                  <a:schemeClr val="dk1"/>
                </a:solidFill>
                <a:latin typeface="Patrick Hand SC"/>
                <a:ea typeface="Patrick Hand SC"/>
                <a:cs typeface="Patrick Hand SC"/>
                <a:sym typeface="Patrick Hand SC"/>
              </a:defRPr>
            </a:lvl9pPr>
          </a:lstStyle>
          <a:p/>
        </p:txBody>
      </p:sp>
      <p:sp>
        <p:nvSpPr>
          <p:cNvPr id="7" name="Google Shape;7;p1"/>
          <p:cNvSpPr txBox="1"/>
          <p:nvPr>
            <p:ph idx="1" type="body"/>
          </p:nvPr>
        </p:nvSpPr>
        <p:spPr>
          <a:xfrm>
            <a:off x="747000" y="1452875"/>
            <a:ext cx="7716000" cy="3152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1"/>
              </a:buClr>
              <a:buSzPts val="1800"/>
              <a:buFont typeface="Arimo"/>
              <a:buChar char="●"/>
              <a:defRPr sz="1800">
                <a:solidFill>
                  <a:schemeClr val="dk1"/>
                </a:solidFill>
                <a:latin typeface="Arimo"/>
                <a:ea typeface="Arimo"/>
                <a:cs typeface="Arimo"/>
                <a:sym typeface="Arimo"/>
              </a:defRPr>
            </a:lvl1pPr>
            <a:lvl2pPr indent="-317500" lvl="1" marL="914400" rtl="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2pPr>
            <a:lvl3pPr indent="-317500" lvl="2" marL="1371600" rtl="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3pPr>
            <a:lvl4pPr indent="-317500" lvl="3" marL="1828800" rtl="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4pPr>
            <a:lvl5pPr indent="-317500" lvl="4" marL="2286000" rtl="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5pPr>
            <a:lvl6pPr indent="-317500" lvl="5" marL="2743200" rtl="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6pPr>
            <a:lvl7pPr indent="-317500" lvl="6" marL="3200400" rtl="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7pPr>
            <a:lvl8pPr indent="-317500" lvl="7" marL="3657600" rtl="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8pPr>
            <a:lvl9pPr indent="-317500" lvl="8" marL="4114800" rtl="0">
              <a:lnSpc>
                <a:spcPct val="115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9pPr>
          </a:lstStyle>
          <a:p/>
        </p:txBody>
      </p:sp>
      <p:sp>
        <p:nvSpPr>
          <p:cNvPr id="8" name="Google Shape;8;p1"/>
          <p:cNvSpPr txBox="1"/>
          <p:nvPr>
            <p:ph idx="12" type="sldNum"/>
          </p:nvPr>
        </p:nvSpPr>
        <p:spPr>
          <a:xfrm>
            <a:off x="8170800" y="4330994"/>
            <a:ext cx="259200" cy="5727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ph idx="2" type="sldNum"/>
          </p:nvPr>
        </p:nvSpPr>
        <p:spPr>
          <a:xfrm>
            <a:off x="8573357" y="4610220"/>
            <a:ext cx="466800" cy="393600"/>
          </a:xfrm>
          <a:prstGeom prst="rect">
            <a:avLst/>
          </a:prstGeom>
          <a:no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solidFill>
                <a:schemeClr val="dk1"/>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hyperlink" Target="https://labs.quansight.org/blog/2020/02/my-unexpected-dive-into-open-source-python"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12.png"/><Relationship Id="rId6" Type="http://schemas.openxmlformats.org/officeDocument/2006/relationships/image" Target="../media/image2.png"/><Relationship Id="rId7"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hyperlink" Target="https://heyzine.com/flip-book/f3c7f85cdc.html" TargetMode="External"/><Relationship Id="rId9" Type="http://schemas.openxmlformats.org/officeDocument/2006/relationships/image" Target="../media/image17.png"/><Relationship Id="rId5" Type="http://schemas.openxmlformats.org/officeDocument/2006/relationships/image" Target="../media/image14.png"/><Relationship Id="rId6" Type="http://schemas.openxmlformats.org/officeDocument/2006/relationships/hyperlink" Target="https://mobile.twitter.com/RSE_Asia/status/1545420595646459904" TargetMode="External"/><Relationship Id="rId7" Type="http://schemas.openxmlformats.org/officeDocument/2006/relationships/image" Target="../media/image35.png"/><Relationship Id="rId8" Type="http://schemas.openxmlformats.org/officeDocument/2006/relationships/hyperlink" Target="https://www.youtube.com/watch?v=FCWCtUmWmkk"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hyperlink" Target="https://github.com/alt-text-task-force/.github/blob/main/profile/scipy-2022-comic.md" TargetMode="External"/><Relationship Id="rId9" Type="http://schemas.openxmlformats.org/officeDocument/2006/relationships/image" Target="../media/image26.png"/><Relationship Id="rId5" Type="http://schemas.openxmlformats.org/officeDocument/2006/relationships/image" Target="../media/image44.jpg"/><Relationship Id="rId6" Type="http://schemas.openxmlformats.org/officeDocument/2006/relationships/hyperlink" Target="https://github.com/alt-text-task-force/.github/blob/main/profile/scipy-2022-comic-alt-text.md" TargetMode="External"/><Relationship Id="rId7" Type="http://schemas.openxmlformats.org/officeDocument/2006/relationships/image" Target="../media/image15.jpg"/><Relationship Id="rId8" Type="http://schemas.openxmlformats.org/officeDocument/2006/relationships/hyperlink" Target="https://github.com/alt-text-task-force/.github/blob/main/profile/scipy-2022-07.md"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9.png"/><Relationship Id="rId4" Type="http://schemas.openxmlformats.org/officeDocument/2006/relationships/image" Target="../media/image25.png"/><Relationship Id="rId5" Type="http://schemas.openxmlformats.org/officeDocument/2006/relationships/hyperlink" Target="https://www.google.com/url?q=https://hackmd.io/oB_boakvRqKR-_2jRV-Qjg&amp;sa=D&amp;source=calendar&amp;ust=1663540458183227&amp;usg=AOvVaw3L2Feyx1jmXrnBHXuam5zt" TargetMode="External"/><Relationship Id="rId6" Type="http://schemas.openxmlformats.org/officeDocument/2006/relationships/image" Target="../media/image23.png"/><Relationship Id="rId7"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9.png"/><Relationship Id="rId4" Type="http://schemas.openxmlformats.org/officeDocument/2006/relationships/hyperlink" Target="https://discourse.opensourcedesign.net/t/open-source-comics-resources-collaboration-and-funding-for-making-comics-for-open-source-projects/3130/4" TargetMode="External"/><Relationship Id="rId5" Type="http://schemas.openxmlformats.org/officeDocument/2006/relationships/image" Target="../media/image18.png"/><Relationship Id="rId6" Type="http://schemas.openxmlformats.org/officeDocument/2006/relationships/hyperlink" Target="https://discourse.opensourcedesign.net/t/open-source-comics-resources-collaboration-and-funding-for-making-comics-for-open-source-projects/3130" TargetMode="External"/><Relationship Id="rId7"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9.png"/><Relationship Id="rId4" Type="http://schemas.openxmlformats.org/officeDocument/2006/relationships/hyperlink" Target="https://docs.google.com/document/d/14O9Z368nhZ8Dc6pd37XbDa5tGa86_zLlcgcCotbUw7Y/edit#bookmark=id.mz72hqp3i6kc" TargetMode="External"/><Relationship Id="rId5" Type="http://schemas.openxmlformats.org/officeDocument/2006/relationships/image" Target="../media/image21.png"/><Relationship Id="rId6" Type="http://schemas.openxmlformats.org/officeDocument/2006/relationships/hyperlink" Target="https://numfocus.org/programs/small-development-grants" TargetMode="External"/><Relationship Id="rId7"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hyperlink" Target="https://www.youtube.com/c/NumPy_team/videos" TargetMode="External"/><Relationship Id="rId4" Type="http://schemas.openxmlformats.org/officeDocument/2006/relationships/hyperlink" Target="https://www.youtube.com/c/NumPy_team/videos" TargetMode="External"/><Relationship Id="rId5"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hyperlink" Target="https://www.youtube.com/watch?v=u9qU6cy5JkE&amp;t=718s" TargetMode="External"/><Relationship Id="rId4" Type="http://schemas.openxmlformats.org/officeDocument/2006/relationships/hyperlink" Target="https://www.youtube.com/watch?v=u9qU6cy5JkE&amp;t=718s" TargetMode="External"/><Relationship Id="rId5" Type="http://schemas.openxmlformats.org/officeDocument/2006/relationships/image" Target="../media/image27.png"/><Relationship Id="rId6" Type="http://schemas.openxmlformats.org/officeDocument/2006/relationships/hyperlink" Target="https://www.youtube.com/watch?v=u9qU6cy5JkE&amp;t=718s" TargetMode="External"/><Relationship Id="rId7" Type="http://schemas.openxmlformats.org/officeDocument/2006/relationships/image" Target="../media/image3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hyperlink" Target="https://www.youtube.com/watch?v=lHDEr2eCjAM&amp;t=2132s" TargetMode="External"/><Relationship Id="rId4" Type="http://schemas.openxmlformats.org/officeDocument/2006/relationships/hyperlink" Target="https://www.youtube.com/watch?v=lHDEr2eCjAM&amp;t=2132s" TargetMode="External"/><Relationship Id="rId5" Type="http://schemas.openxmlformats.org/officeDocument/2006/relationships/image" Target="../media/image37.png"/><Relationship Id="rId6" Type="http://schemas.openxmlformats.org/officeDocument/2006/relationships/hyperlink" Target="https://www.youtube.com/watch?v=lHDEr2eCjAM&amp;t=2132s" TargetMode="External"/><Relationship Id="rId7" Type="http://schemas.openxmlformats.org/officeDocument/2006/relationships/image" Target="../media/image2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hyperlink" Target="https://www.youtube.com/watch?v=DjiC4-8c5f0&amp;t=197s" TargetMode="External"/><Relationship Id="rId4" Type="http://schemas.openxmlformats.org/officeDocument/2006/relationships/hyperlink" Target="https://www.youtube.com/watch?v=DjiC4-8c5f0&amp;t=197s" TargetMode="External"/><Relationship Id="rId5" Type="http://schemas.openxmlformats.org/officeDocument/2006/relationships/image" Target="../media/image30.png"/><Relationship Id="rId6" Type="http://schemas.openxmlformats.org/officeDocument/2006/relationships/hyperlink" Target="https://www.youtube.com/watch?v=DjiC4-8c5f0&amp;t=197s" TargetMode="External"/><Relationship Id="rId7" Type="http://schemas.openxmlformats.org/officeDocument/2006/relationships/image" Target="../media/image4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hyperlink" Target="https://github.com/numpy/numpy-newsletter/pull/17" TargetMode="External"/><Relationship Id="rId4" Type="http://schemas.openxmlformats.org/officeDocument/2006/relationships/hyperlink" Target="https://github.com/numpy/numpy-newsletter/pull/17" TargetMode="External"/><Relationship Id="rId5" Type="http://schemas.openxmlformats.org/officeDocument/2006/relationships/image" Target="../media/image31.png"/><Relationship Id="rId6" Type="http://schemas.openxmlformats.org/officeDocument/2006/relationships/image" Target="../media/image42.png"/><Relationship Id="rId7" Type="http://schemas.openxmlformats.org/officeDocument/2006/relationships/image" Target="../media/image46.png"/><Relationship Id="rId8"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40.png"/><Relationship Id="rId4" Type="http://schemas.openxmlformats.org/officeDocument/2006/relationships/image" Target="../media/image3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9.png"/><Relationship Id="rId4" Type="http://schemas.openxmlformats.org/officeDocument/2006/relationships/image" Target="../media/image43.png"/><Relationship Id="rId5" Type="http://schemas.openxmlformats.org/officeDocument/2006/relationships/image" Target="../media/image32.png"/><Relationship Id="rId6" Type="http://schemas.openxmlformats.org/officeDocument/2006/relationships/image" Target="../media/image34.png"/><Relationship Id="rId7" Type="http://schemas.openxmlformats.org/officeDocument/2006/relationships/image" Target="../media/image4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9.png"/><Relationship Id="rId4" Type="http://schemas.openxmlformats.org/officeDocument/2006/relationships/image" Target="../media/image38.png"/><Relationship Id="rId5" Type="http://schemas.openxmlformats.org/officeDocument/2006/relationships/image" Target="../media/image39.png"/><Relationship Id="rId6" Type="http://schemas.openxmlformats.org/officeDocument/2006/relationships/image" Target="../media/image41.png"/><Relationship Id="rId7" Type="http://schemas.openxmlformats.org/officeDocument/2006/relationships/image" Target="../media/image4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35.png"/><Relationship Id="rId6" Type="http://schemas.openxmlformats.org/officeDocument/2006/relationships/image" Target="../media/image1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35.png"/><Relationship Id="rId6" Type="http://schemas.openxmlformats.org/officeDocument/2006/relationships/image" Target="../media/image17.png"/><Relationship Id="rId7" Type="http://schemas.openxmlformats.org/officeDocument/2006/relationships/image" Target="../media/image39.png"/><Relationship Id="rId8" Type="http://schemas.openxmlformats.org/officeDocument/2006/relationships/image" Target="../media/image4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35.png"/><Relationship Id="rId6" Type="http://schemas.openxmlformats.org/officeDocument/2006/relationships/image" Target="../media/image17.png"/><Relationship Id="rId7" Type="http://schemas.openxmlformats.org/officeDocument/2006/relationships/image" Target="../media/image39.png"/><Relationship Id="rId8" Type="http://schemas.openxmlformats.org/officeDocument/2006/relationships/image" Target="../media/image48.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hyperlink" Target="https://www.linkedin.com/in/mars-lee/" TargetMode="External"/><Relationship Id="rId4" Type="http://schemas.openxmlformats.org/officeDocument/2006/relationships/hyperlink" Target="mailto:mlee@quansight.com" TargetMode="External"/><Relationship Id="rId5" Type="http://schemas.openxmlformats.org/officeDocument/2006/relationships/image" Target="../media/image4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488" name="Shape 1488"/>
        <p:cNvGrpSpPr/>
        <p:nvPr/>
      </p:nvGrpSpPr>
      <p:grpSpPr>
        <a:xfrm>
          <a:off x="0" y="0"/>
          <a:ext cx="0" cy="0"/>
          <a:chOff x="0" y="0"/>
          <a:chExt cx="0" cy="0"/>
        </a:xfrm>
      </p:grpSpPr>
      <p:grpSp>
        <p:nvGrpSpPr>
          <p:cNvPr id="1489" name="Google Shape;1489;p29"/>
          <p:cNvGrpSpPr/>
          <p:nvPr/>
        </p:nvGrpSpPr>
        <p:grpSpPr>
          <a:xfrm>
            <a:off x="129887" y="1715123"/>
            <a:ext cx="821775" cy="987781"/>
            <a:chOff x="3437888" y="415495"/>
            <a:chExt cx="821775" cy="987781"/>
          </a:xfrm>
        </p:grpSpPr>
        <p:sp>
          <p:nvSpPr>
            <p:cNvPr id="1490" name="Google Shape;1490;p29"/>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9"/>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9"/>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 name="Google Shape;1493;p29"/>
          <p:cNvSpPr/>
          <p:nvPr/>
        </p:nvSpPr>
        <p:spPr>
          <a:xfrm>
            <a:off x="2096437" y="1169025"/>
            <a:ext cx="5593734" cy="618299"/>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OPEN SOURCE</a:t>
            </a:r>
          </a:p>
        </p:txBody>
      </p:sp>
      <p:sp>
        <p:nvSpPr>
          <p:cNvPr id="1494" name="Google Shape;1494;p29"/>
          <p:cNvSpPr/>
          <p:nvPr/>
        </p:nvSpPr>
        <p:spPr>
          <a:xfrm>
            <a:off x="394412" y="567725"/>
            <a:ext cx="5006282"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AN UNCONVENTIONAL START:</a:t>
            </a:r>
          </a:p>
        </p:txBody>
      </p:sp>
      <p:sp>
        <p:nvSpPr>
          <p:cNvPr id="1495" name="Google Shape;1495;p29"/>
          <p:cNvSpPr/>
          <p:nvPr/>
        </p:nvSpPr>
        <p:spPr>
          <a:xfrm>
            <a:off x="1058837" y="1457888"/>
            <a:ext cx="807269"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HOW</a:t>
            </a:r>
          </a:p>
        </p:txBody>
      </p:sp>
      <p:sp>
        <p:nvSpPr>
          <p:cNvPr id="1496" name="Google Shape;1496;p29"/>
          <p:cNvSpPr/>
          <p:nvPr/>
        </p:nvSpPr>
        <p:spPr>
          <a:xfrm>
            <a:off x="3266412" y="2124950"/>
            <a:ext cx="4815107"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OPENED MY OPPORTUNITIES</a:t>
            </a:r>
          </a:p>
        </p:txBody>
      </p:sp>
      <p:grpSp>
        <p:nvGrpSpPr>
          <p:cNvPr id="1497" name="Google Shape;1497;p29"/>
          <p:cNvGrpSpPr/>
          <p:nvPr/>
        </p:nvGrpSpPr>
        <p:grpSpPr>
          <a:xfrm>
            <a:off x="123801" y="1661433"/>
            <a:ext cx="821775" cy="987781"/>
            <a:chOff x="3437888" y="415495"/>
            <a:chExt cx="821775" cy="987781"/>
          </a:xfrm>
        </p:grpSpPr>
        <p:sp>
          <p:nvSpPr>
            <p:cNvPr id="1498" name="Google Shape;1498;p29"/>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9"/>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9"/>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29"/>
          <p:cNvGrpSpPr/>
          <p:nvPr/>
        </p:nvGrpSpPr>
        <p:grpSpPr>
          <a:xfrm>
            <a:off x="7766376" y="290684"/>
            <a:ext cx="821773" cy="791661"/>
            <a:chOff x="7910651" y="642164"/>
            <a:chExt cx="821773" cy="791661"/>
          </a:xfrm>
        </p:grpSpPr>
        <p:sp>
          <p:nvSpPr>
            <p:cNvPr id="1502" name="Google Shape;1502;p29"/>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9"/>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29"/>
          <p:cNvGrpSpPr/>
          <p:nvPr/>
        </p:nvGrpSpPr>
        <p:grpSpPr>
          <a:xfrm>
            <a:off x="7690176" y="225739"/>
            <a:ext cx="821773" cy="791661"/>
            <a:chOff x="7910651" y="642164"/>
            <a:chExt cx="821773" cy="791661"/>
          </a:xfrm>
        </p:grpSpPr>
        <p:sp>
          <p:nvSpPr>
            <p:cNvPr id="1505" name="Google Shape;1505;p29"/>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9"/>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7" name="Google Shape;1507;p29"/>
          <p:cNvSpPr txBox="1"/>
          <p:nvPr/>
        </p:nvSpPr>
        <p:spPr>
          <a:xfrm>
            <a:off x="818325" y="3354725"/>
            <a:ext cx="4671600" cy="365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800">
                <a:latin typeface="ABeeZee"/>
                <a:ea typeface="ABeeZee"/>
                <a:cs typeface="ABeeZee"/>
                <a:sym typeface="ABeeZee"/>
              </a:rPr>
              <a:t>Mars Lee</a:t>
            </a:r>
            <a:r>
              <a:rPr lang="en" sz="1800">
                <a:latin typeface="ABeeZee"/>
                <a:ea typeface="ABeeZee"/>
                <a:cs typeface="ABeeZee"/>
                <a:sym typeface="ABeeZee"/>
              </a:rPr>
              <a:t>, 14 September 2022</a:t>
            </a:r>
            <a:endParaRPr sz="1800">
              <a:latin typeface="ABeeZee"/>
              <a:ea typeface="ABeeZee"/>
              <a:cs typeface="ABeeZee"/>
              <a:sym typeface="ABeeZee"/>
            </a:endParaRPr>
          </a:p>
          <a:p>
            <a:pPr indent="0" lvl="0" marL="0" rtl="0" algn="ctr">
              <a:lnSpc>
                <a:spcPct val="115000"/>
              </a:lnSpc>
              <a:spcBef>
                <a:spcPts val="0"/>
              </a:spcBef>
              <a:spcAft>
                <a:spcPts val="0"/>
              </a:spcAft>
              <a:buNone/>
            </a:pPr>
            <a:r>
              <a:rPr lang="en" sz="1800">
                <a:latin typeface="ABeeZee"/>
                <a:ea typeface="ABeeZee"/>
                <a:cs typeface="ABeeZee"/>
                <a:sym typeface="ABeeZee"/>
              </a:rPr>
              <a:t>RSE Asia Australia Unconference</a:t>
            </a:r>
            <a:endParaRPr sz="1800">
              <a:latin typeface="ABeeZee"/>
              <a:ea typeface="ABeeZee"/>
              <a:cs typeface="ABeeZee"/>
              <a:sym typeface="ABeeZee"/>
            </a:endParaRPr>
          </a:p>
          <a:p>
            <a:pPr indent="0" lvl="0" marL="0" rtl="0" algn="r">
              <a:lnSpc>
                <a:spcPct val="115000"/>
              </a:lnSpc>
              <a:spcBef>
                <a:spcPts val="0"/>
              </a:spcBef>
              <a:spcAft>
                <a:spcPts val="0"/>
              </a:spcAft>
              <a:buNone/>
            </a:pPr>
            <a:r>
              <a:rPr lang="en" sz="1800">
                <a:latin typeface="ABeeZee"/>
                <a:ea typeface="ABeeZee"/>
                <a:cs typeface="ABeeZee"/>
                <a:sym typeface="ABeeZee"/>
              </a:rPr>
              <a:t>Early Career Keynote</a:t>
            </a:r>
            <a:endParaRPr sz="1800">
              <a:latin typeface="ABeeZee"/>
              <a:ea typeface="ABeeZee"/>
              <a:cs typeface="ABeeZee"/>
              <a:sym typeface="ABeeZee"/>
            </a:endParaRPr>
          </a:p>
        </p:txBody>
      </p:sp>
      <p:pic>
        <p:nvPicPr>
          <p:cNvPr id="1508" name="Google Shape;1508;p29"/>
          <p:cNvPicPr preferRelativeResize="0"/>
          <p:nvPr/>
        </p:nvPicPr>
        <p:blipFill>
          <a:blip r:embed="rId3">
            <a:alphaModFix/>
          </a:blip>
          <a:stretch>
            <a:fillRect/>
          </a:stretch>
        </p:blipFill>
        <p:spPr>
          <a:xfrm>
            <a:off x="5702113" y="2735825"/>
            <a:ext cx="4950276" cy="31951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832" name="Shape 1832"/>
        <p:cNvGrpSpPr/>
        <p:nvPr/>
      </p:nvGrpSpPr>
      <p:grpSpPr>
        <a:xfrm>
          <a:off x="0" y="0"/>
          <a:ext cx="0" cy="0"/>
          <a:chOff x="0" y="0"/>
          <a:chExt cx="0" cy="0"/>
        </a:xfrm>
      </p:grpSpPr>
      <p:sp>
        <p:nvSpPr>
          <p:cNvPr id="1833" name="Google Shape;1833;p38"/>
          <p:cNvSpPr/>
          <p:nvPr/>
        </p:nvSpPr>
        <p:spPr>
          <a:xfrm>
            <a:off x="1118400" y="2116771"/>
            <a:ext cx="687900" cy="687900"/>
          </a:xfrm>
          <a:prstGeom prst="ellipse">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8"/>
          <p:cNvSpPr/>
          <p:nvPr/>
        </p:nvSpPr>
        <p:spPr>
          <a:xfrm>
            <a:off x="1522525" y="3094967"/>
            <a:ext cx="687900" cy="687900"/>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8"/>
          <p:cNvSpPr/>
          <p:nvPr/>
        </p:nvSpPr>
        <p:spPr>
          <a:xfrm>
            <a:off x="2257975" y="40731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8"/>
          <p:cNvSpPr/>
          <p:nvPr/>
        </p:nvSpPr>
        <p:spPr>
          <a:xfrm>
            <a:off x="739525" y="1104250"/>
            <a:ext cx="687900" cy="687900"/>
          </a:xfrm>
          <a:prstGeom prst="ellipse">
            <a:avLst/>
          </a:pr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8"/>
          <p:cNvSpPr txBox="1"/>
          <p:nvPr/>
        </p:nvSpPr>
        <p:spPr>
          <a:xfrm>
            <a:off x="691975" y="1193350"/>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01</a:t>
            </a:r>
            <a:endParaRPr sz="3000">
              <a:solidFill>
                <a:srgbClr val="FFFFFF"/>
              </a:solidFill>
              <a:latin typeface="Black Han Sans"/>
              <a:ea typeface="Black Han Sans"/>
              <a:cs typeface="Black Han Sans"/>
              <a:sym typeface="Black Han Sans"/>
            </a:endParaRPr>
          </a:p>
        </p:txBody>
      </p:sp>
      <p:sp>
        <p:nvSpPr>
          <p:cNvPr id="1838" name="Google Shape;1838;p38"/>
          <p:cNvSpPr txBox="1"/>
          <p:nvPr/>
        </p:nvSpPr>
        <p:spPr>
          <a:xfrm>
            <a:off x="1498025" y="1438338"/>
            <a:ext cx="40527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Open Sans"/>
                <a:ea typeface="Open Sans"/>
                <a:cs typeface="Open Sans"/>
                <a:sym typeface="Open Sans"/>
              </a:rPr>
              <a:t>College</a:t>
            </a:r>
            <a:r>
              <a:rPr lang="en" sz="1700">
                <a:latin typeface="Open Sans"/>
                <a:ea typeface="Open Sans"/>
                <a:cs typeface="Open Sans"/>
                <a:sym typeface="Open Sans"/>
              </a:rPr>
              <a:t> drop-out. I have </a:t>
            </a:r>
            <a:r>
              <a:rPr i="1" lang="en" sz="1700">
                <a:latin typeface="Open Sans"/>
                <a:ea typeface="Open Sans"/>
                <a:cs typeface="Open Sans"/>
                <a:sym typeface="Open Sans"/>
              </a:rPr>
              <a:t>0</a:t>
            </a:r>
            <a:r>
              <a:rPr lang="en" sz="1700">
                <a:latin typeface="Open Sans"/>
                <a:ea typeface="Open Sans"/>
                <a:cs typeface="Open Sans"/>
                <a:sym typeface="Open Sans"/>
              </a:rPr>
              <a:t> PhDs!</a:t>
            </a:r>
            <a:endParaRPr sz="1700">
              <a:solidFill>
                <a:srgbClr val="000000"/>
              </a:solidFill>
              <a:latin typeface="Open Sans"/>
              <a:ea typeface="Open Sans"/>
              <a:cs typeface="Open Sans"/>
              <a:sym typeface="Open Sans"/>
            </a:endParaRPr>
          </a:p>
        </p:txBody>
      </p:sp>
      <p:sp>
        <p:nvSpPr>
          <p:cNvPr id="1839" name="Google Shape;1839;p38"/>
          <p:cNvSpPr txBox="1"/>
          <p:nvPr/>
        </p:nvSpPr>
        <p:spPr>
          <a:xfrm>
            <a:off x="1498025" y="1069250"/>
            <a:ext cx="5167800" cy="509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latin typeface="Black Han Sans"/>
                <a:ea typeface="Black Han Sans"/>
                <a:cs typeface="Black Han Sans"/>
                <a:sym typeface="Black Han Sans"/>
              </a:rPr>
              <a:t>MY UNCONVENTIONAL START</a:t>
            </a:r>
            <a:endParaRPr sz="2100">
              <a:solidFill>
                <a:srgbClr val="000000"/>
              </a:solidFill>
              <a:latin typeface="Black Han Sans"/>
              <a:ea typeface="Black Han Sans"/>
              <a:cs typeface="Black Han Sans"/>
              <a:sym typeface="Black Han Sans"/>
            </a:endParaRPr>
          </a:p>
        </p:txBody>
      </p:sp>
      <p:sp>
        <p:nvSpPr>
          <p:cNvPr id="1840" name="Google Shape;1840;p38"/>
          <p:cNvSpPr txBox="1"/>
          <p:nvPr/>
        </p:nvSpPr>
        <p:spPr>
          <a:xfrm>
            <a:off x="2210425" y="41622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1841" name="Google Shape;1841;p38"/>
          <p:cNvSpPr txBox="1"/>
          <p:nvPr/>
        </p:nvSpPr>
        <p:spPr>
          <a:xfrm>
            <a:off x="3016475" y="4409350"/>
            <a:ext cx="69213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ABeeZee"/>
                <a:ea typeface="ABeeZee"/>
                <a:cs typeface="ABeeZee"/>
                <a:sym typeface="ABeeZee"/>
              </a:rPr>
              <a:t>‘How to Write Alt Text’ Comics, NumPy Comics,</a:t>
            </a:r>
            <a:endParaRPr sz="1700">
              <a:latin typeface="ABeeZee"/>
              <a:ea typeface="ABeeZee"/>
              <a:cs typeface="ABeeZee"/>
              <a:sym typeface="ABeeZee"/>
            </a:endParaRPr>
          </a:p>
          <a:p>
            <a:pPr indent="0" lvl="0" marL="0" rtl="0" algn="l">
              <a:spcBef>
                <a:spcPts val="0"/>
              </a:spcBef>
              <a:spcAft>
                <a:spcPts val="0"/>
              </a:spcAft>
              <a:buNone/>
            </a:pPr>
            <a:r>
              <a:rPr lang="en" sz="1700">
                <a:latin typeface="ABeeZee"/>
                <a:ea typeface="ABeeZee"/>
                <a:cs typeface="ABeeZee"/>
                <a:sym typeface="ABeeZee"/>
              </a:rPr>
              <a:t>‘Your Contributor Adventure’ and more!</a:t>
            </a:r>
            <a:endParaRPr sz="1700">
              <a:solidFill>
                <a:srgbClr val="000000"/>
              </a:solidFill>
              <a:latin typeface="ABeeZee"/>
              <a:ea typeface="ABeeZee"/>
              <a:cs typeface="ABeeZee"/>
              <a:sym typeface="ABeeZee"/>
            </a:endParaRPr>
          </a:p>
        </p:txBody>
      </p:sp>
      <p:sp>
        <p:nvSpPr>
          <p:cNvPr id="1842" name="Google Shape;1842;p38"/>
          <p:cNvSpPr txBox="1"/>
          <p:nvPr/>
        </p:nvSpPr>
        <p:spPr>
          <a:xfrm>
            <a:off x="3016475" y="4040250"/>
            <a:ext cx="6463200" cy="509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latin typeface="Black Han Sans"/>
                <a:ea typeface="Black Han Sans"/>
                <a:cs typeface="Black Han Sans"/>
                <a:sym typeface="Black Han Sans"/>
              </a:rPr>
              <a:t>MY UNCONVENTIONAL CONTRIBUTIONS</a:t>
            </a:r>
            <a:endParaRPr sz="2100">
              <a:solidFill>
                <a:srgbClr val="000000"/>
              </a:solidFill>
              <a:latin typeface="Black Han Sans"/>
              <a:ea typeface="Black Han Sans"/>
              <a:cs typeface="Black Han Sans"/>
              <a:sym typeface="Black Han Sans"/>
            </a:endParaRPr>
          </a:p>
        </p:txBody>
      </p:sp>
      <p:grpSp>
        <p:nvGrpSpPr>
          <p:cNvPr id="1843" name="Google Shape;1843;p38"/>
          <p:cNvGrpSpPr/>
          <p:nvPr/>
        </p:nvGrpSpPr>
        <p:grpSpPr>
          <a:xfrm>
            <a:off x="1474975" y="3061350"/>
            <a:ext cx="6984250" cy="702100"/>
            <a:chOff x="691975" y="3061350"/>
            <a:chExt cx="6984250" cy="702100"/>
          </a:xfrm>
        </p:grpSpPr>
        <p:sp>
          <p:nvSpPr>
            <p:cNvPr id="1844" name="Google Shape;1844;p38"/>
            <p:cNvSpPr txBox="1"/>
            <p:nvPr/>
          </p:nvSpPr>
          <p:spPr>
            <a:xfrm>
              <a:off x="691975" y="31840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03</a:t>
              </a:r>
              <a:endParaRPr sz="3000">
                <a:solidFill>
                  <a:srgbClr val="FFFFFF"/>
                </a:solidFill>
                <a:latin typeface="Black Han Sans"/>
                <a:ea typeface="Black Han Sans"/>
                <a:cs typeface="Black Han Sans"/>
                <a:sym typeface="Black Han Sans"/>
              </a:endParaRPr>
            </a:p>
          </p:txBody>
        </p:sp>
        <p:sp>
          <p:nvSpPr>
            <p:cNvPr id="1845" name="Google Shape;1845;p38"/>
            <p:cNvSpPr txBox="1"/>
            <p:nvPr/>
          </p:nvSpPr>
          <p:spPr>
            <a:xfrm>
              <a:off x="1498025" y="3430450"/>
              <a:ext cx="61782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ABeeZee"/>
                  <a:ea typeface="ABeeZee"/>
                  <a:cs typeface="ABeeZee"/>
                  <a:sym typeface="ABeeZee"/>
                </a:rPr>
                <a:t>Understanding processes and getting comfortable!</a:t>
              </a:r>
              <a:endParaRPr sz="1700">
                <a:solidFill>
                  <a:srgbClr val="000000"/>
                </a:solidFill>
                <a:latin typeface="ABeeZee"/>
                <a:ea typeface="ABeeZee"/>
                <a:cs typeface="ABeeZee"/>
                <a:sym typeface="ABeeZee"/>
              </a:endParaRPr>
            </a:p>
          </p:txBody>
        </p:sp>
        <p:sp>
          <p:nvSpPr>
            <p:cNvPr id="1846" name="Google Shape;1846;p38"/>
            <p:cNvSpPr txBox="1"/>
            <p:nvPr/>
          </p:nvSpPr>
          <p:spPr>
            <a:xfrm>
              <a:off x="1498025" y="3061350"/>
              <a:ext cx="5777400" cy="509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latin typeface="Black Han Sans"/>
                  <a:ea typeface="Black Han Sans"/>
                  <a:cs typeface="Black Han Sans"/>
                  <a:sym typeface="Black Han Sans"/>
                </a:rPr>
                <a:t>FINDING STRENGTH AND SUPPORT</a:t>
              </a:r>
              <a:endParaRPr sz="2100">
                <a:solidFill>
                  <a:srgbClr val="000000"/>
                </a:solidFill>
                <a:latin typeface="Black Han Sans"/>
                <a:ea typeface="Black Han Sans"/>
                <a:cs typeface="Black Han Sans"/>
                <a:sym typeface="Black Han Sans"/>
              </a:endParaRPr>
            </a:p>
          </p:txBody>
        </p:sp>
      </p:grpSp>
      <p:grpSp>
        <p:nvGrpSpPr>
          <p:cNvPr id="1847" name="Google Shape;1847;p38"/>
          <p:cNvGrpSpPr/>
          <p:nvPr/>
        </p:nvGrpSpPr>
        <p:grpSpPr>
          <a:xfrm>
            <a:off x="1070850" y="2082450"/>
            <a:ext cx="5211850" cy="702108"/>
            <a:chOff x="691975" y="2222450"/>
            <a:chExt cx="5211850" cy="702108"/>
          </a:xfrm>
        </p:grpSpPr>
        <p:sp>
          <p:nvSpPr>
            <p:cNvPr id="1848" name="Google Shape;1848;p38"/>
            <p:cNvSpPr txBox="1"/>
            <p:nvPr/>
          </p:nvSpPr>
          <p:spPr>
            <a:xfrm>
              <a:off x="691975" y="2345871"/>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02</a:t>
              </a:r>
              <a:endParaRPr sz="3000">
                <a:solidFill>
                  <a:srgbClr val="FFFFFF"/>
                </a:solidFill>
                <a:latin typeface="Black Han Sans"/>
                <a:ea typeface="Black Han Sans"/>
                <a:cs typeface="Black Han Sans"/>
                <a:sym typeface="Black Han Sans"/>
              </a:endParaRPr>
            </a:p>
          </p:txBody>
        </p:sp>
        <p:sp>
          <p:nvSpPr>
            <p:cNvPr id="1849" name="Google Shape;1849;p38"/>
            <p:cNvSpPr txBox="1"/>
            <p:nvPr/>
          </p:nvSpPr>
          <p:spPr>
            <a:xfrm>
              <a:off x="1498025" y="2591558"/>
              <a:ext cx="40527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ABeeZee"/>
                  <a:ea typeface="ABeeZee"/>
                  <a:cs typeface="ABeeZee"/>
                  <a:sym typeface="ABeeZee"/>
                </a:rPr>
                <a:t>... what is an </a:t>
              </a:r>
              <a:r>
                <a:rPr i="1" lang="en" sz="1700">
                  <a:latin typeface="ABeeZee"/>
                  <a:ea typeface="ABeeZee"/>
                  <a:cs typeface="ABeeZee"/>
                  <a:sym typeface="ABeeZee"/>
                </a:rPr>
                <a:t>artist </a:t>
              </a:r>
              <a:r>
                <a:rPr lang="en" sz="1700">
                  <a:latin typeface="ABeeZee"/>
                  <a:ea typeface="ABeeZee"/>
                  <a:cs typeface="ABeeZee"/>
                  <a:sym typeface="ABeeZee"/>
                </a:rPr>
                <a:t>doing </a:t>
              </a:r>
              <a:r>
                <a:rPr i="1" lang="en" sz="1700">
                  <a:latin typeface="ABeeZee"/>
                  <a:ea typeface="ABeeZee"/>
                  <a:cs typeface="ABeeZee"/>
                  <a:sym typeface="ABeeZee"/>
                </a:rPr>
                <a:t>here</a:t>
              </a:r>
              <a:r>
                <a:rPr lang="en" sz="1700">
                  <a:latin typeface="ABeeZee"/>
                  <a:ea typeface="ABeeZee"/>
                  <a:cs typeface="ABeeZee"/>
                  <a:sym typeface="ABeeZee"/>
                </a:rPr>
                <a:t>?</a:t>
              </a:r>
              <a:endParaRPr sz="1700">
                <a:solidFill>
                  <a:srgbClr val="000000"/>
                </a:solidFill>
                <a:latin typeface="ABeeZee"/>
                <a:ea typeface="ABeeZee"/>
                <a:cs typeface="ABeeZee"/>
                <a:sym typeface="ABeeZee"/>
              </a:endParaRPr>
            </a:p>
          </p:txBody>
        </p:sp>
        <p:sp>
          <p:nvSpPr>
            <p:cNvPr id="1850" name="Google Shape;1850;p38"/>
            <p:cNvSpPr txBox="1"/>
            <p:nvPr/>
          </p:nvSpPr>
          <p:spPr>
            <a:xfrm>
              <a:off x="1498025" y="2222450"/>
              <a:ext cx="4405800" cy="509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latin typeface="Black Han Sans"/>
                  <a:ea typeface="Black Han Sans"/>
                  <a:cs typeface="Black Han Sans"/>
                  <a:sym typeface="Black Han Sans"/>
                </a:rPr>
                <a:t>OVERCOMING </a:t>
              </a:r>
              <a:r>
                <a:rPr lang="en" sz="2100">
                  <a:latin typeface="Black Han Sans"/>
                  <a:ea typeface="Black Han Sans"/>
                  <a:cs typeface="Black Han Sans"/>
                  <a:sym typeface="Black Han Sans"/>
                </a:rPr>
                <a:t>INSECURITIES</a:t>
              </a:r>
              <a:endParaRPr sz="2100">
                <a:solidFill>
                  <a:srgbClr val="000000"/>
                </a:solidFill>
                <a:latin typeface="Black Han Sans"/>
                <a:ea typeface="Black Han Sans"/>
                <a:cs typeface="Black Han Sans"/>
                <a:sym typeface="Black Han Sans"/>
              </a:endParaRPr>
            </a:p>
          </p:txBody>
        </p:sp>
      </p:grpSp>
      <p:sp>
        <p:nvSpPr>
          <p:cNvPr id="1851" name="Google Shape;1851;p38"/>
          <p:cNvSpPr/>
          <p:nvPr/>
        </p:nvSpPr>
        <p:spPr>
          <a:xfrm>
            <a:off x="275462" y="320925"/>
            <a:ext cx="4261172" cy="618299"/>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OVERVIEW</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6"/>
                                        </p:tgtEl>
                                        <p:attrNameLst>
                                          <p:attrName>style.visibility</p:attrName>
                                        </p:attrNameLst>
                                      </p:cBhvr>
                                      <p:to>
                                        <p:strVal val="visible"/>
                                      </p:to>
                                    </p:set>
                                    <p:animEffect filter="fade" transition="in">
                                      <p:cBhvr>
                                        <p:cTn dur="1000"/>
                                        <p:tgtEl>
                                          <p:spTgt spid="1836"/>
                                        </p:tgtEl>
                                      </p:cBhvr>
                                    </p:animEffect>
                                  </p:childTnLst>
                                </p:cTn>
                              </p:par>
                              <p:par>
                                <p:cTn fill="hold" nodeType="withEffect" presetClass="entr" presetID="10" presetSubtype="0">
                                  <p:stCondLst>
                                    <p:cond delay="0"/>
                                  </p:stCondLst>
                                  <p:childTnLst>
                                    <p:set>
                                      <p:cBhvr>
                                        <p:cTn dur="1" fill="hold">
                                          <p:stCondLst>
                                            <p:cond delay="0"/>
                                          </p:stCondLst>
                                        </p:cTn>
                                        <p:tgtEl>
                                          <p:spTgt spid="1837"/>
                                        </p:tgtEl>
                                        <p:attrNameLst>
                                          <p:attrName>style.visibility</p:attrName>
                                        </p:attrNameLst>
                                      </p:cBhvr>
                                      <p:to>
                                        <p:strVal val="visible"/>
                                      </p:to>
                                    </p:set>
                                    <p:animEffect filter="fade" transition="in">
                                      <p:cBhvr>
                                        <p:cTn dur="1000"/>
                                        <p:tgtEl>
                                          <p:spTgt spid="1837"/>
                                        </p:tgtEl>
                                      </p:cBhvr>
                                    </p:animEffect>
                                  </p:childTnLst>
                                </p:cTn>
                              </p:par>
                              <p:par>
                                <p:cTn fill="hold" nodeType="withEffect" presetClass="entr" presetID="10" presetSubtype="0">
                                  <p:stCondLst>
                                    <p:cond delay="0"/>
                                  </p:stCondLst>
                                  <p:childTnLst>
                                    <p:set>
                                      <p:cBhvr>
                                        <p:cTn dur="1" fill="hold">
                                          <p:stCondLst>
                                            <p:cond delay="0"/>
                                          </p:stCondLst>
                                        </p:cTn>
                                        <p:tgtEl>
                                          <p:spTgt spid="1838"/>
                                        </p:tgtEl>
                                        <p:attrNameLst>
                                          <p:attrName>style.visibility</p:attrName>
                                        </p:attrNameLst>
                                      </p:cBhvr>
                                      <p:to>
                                        <p:strVal val="visible"/>
                                      </p:to>
                                    </p:set>
                                    <p:animEffect filter="fade" transition="in">
                                      <p:cBhvr>
                                        <p:cTn dur="1000"/>
                                        <p:tgtEl>
                                          <p:spTgt spid="1838"/>
                                        </p:tgtEl>
                                      </p:cBhvr>
                                    </p:animEffect>
                                  </p:childTnLst>
                                </p:cTn>
                              </p:par>
                              <p:par>
                                <p:cTn fill="hold" nodeType="withEffect" presetClass="entr" presetID="10" presetSubtype="0">
                                  <p:stCondLst>
                                    <p:cond delay="0"/>
                                  </p:stCondLst>
                                  <p:childTnLst>
                                    <p:set>
                                      <p:cBhvr>
                                        <p:cTn dur="1" fill="hold">
                                          <p:stCondLst>
                                            <p:cond delay="0"/>
                                          </p:stCondLst>
                                        </p:cTn>
                                        <p:tgtEl>
                                          <p:spTgt spid="1839"/>
                                        </p:tgtEl>
                                        <p:attrNameLst>
                                          <p:attrName>style.visibility</p:attrName>
                                        </p:attrNameLst>
                                      </p:cBhvr>
                                      <p:to>
                                        <p:strVal val="visible"/>
                                      </p:to>
                                    </p:set>
                                    <p:animEffect filter="fade" transition="in">
                                      <p:cBhvr>
                                        <p:cTn dur="1000"/>
                                        <p:tgtEl>
                                          <p:spTgt spid="18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3"/>
                                        </p:tgtEl>
                                        <p:attrNameLst>
                                          <p:attrName>style.visibility</p:attrName>
                                        </p:attrNameLst>
                                      </p:cBhvr>
                                      <p:to>
                                        <p:strVal val="visible"/>
                                      </p:to>
                                    </p:set>
                                    <p:animEffect filter="fade" transition="in">
                                      <p:cBhvr>
                                        <p:cTn dur="1000"/>
                                        <p:tgtEl>
                                          <p:spTgt spid="1833"/>
                                        </p:tgtEl>
                                      </p:cBhvr>
                                    </p:animEffect>
                                  </p:childTnLst>
                                </p:cTn>
                              </p:par>
                              <p:par>
                                <p:cTn fill="hold" nodeType="withEffect" presetClass="entr" presetID="10" presetSubtype="0">
                                  <p:stCondLst>
                                    <p:cond delay="0"/>
                                  </p:stCondLst>
                                  <p:childTnLst>
                                    <p:set>
                                      <p:cBhvr>
                                        <p:cTn dur="1" fill="hold">
                                          <p:stCondLst>
                                            <p:cond delay="0"/>
                                          </p:stCondLst>
                                        </p:cTn>
                                        <p:tgtEl>
                                          <p:spTgt spid="1847"/>
                                        </p:tgtEl>
                                        <p:attrNameLst>
                                          <p:attrName>style.visibility</p:attrName>
                                        </p:attrNameLst>
                                      </p:cBhvr>
                                      <p:to>
                                        <p:strVal val="visible"/>
                                      </p:to>
                                    </p:set>
                                    <p:animEffect filter="fade" transition="in">
                                      <p:cBhvr>
                                        <p:cTn dur="1000"/>
                                        <p:tgtEl>
                                          <p:spTgt spid="18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4"/>
                                        </p:tgtEl>
                                        <p:attrNameLst>
                                          <p:attrName>style.visibility</p:attrName>
                                        </p:attrNameLst>
                                      </p:cBhvr>
                                      <p:to>
                                        <p:strVal val="visible"/>
                                      </p:to>
                                    </p:set>
                                    <p:animEffect filter="fade" transition="in">
                                      <p:cBhvr>
                                        <p:cTn dur="1000"/>
                                        <p:tgtEl>
                                          <p:spTgt spid="1834"/>
                                        </p:tgtEl>
                                      </p:cBhvr>
                                    </p:animEffect>
                                  </p:childTnLst>
                                </p:cTn>
                              </p:par>
                              <p:par>
                                <p:cTn fill="hold" nodeType="withEffect" presetClass="entr" presetID="10" presetSubtype="0">
                                  <p:stCondLst>
                                    <p:cond delay="0"/>
                                  </p:stCondLst>
                                  <p:childTnLst>
                                    <p:set>
                                      <p:cBhvr>
                                        <p:cTn dur="1" fill="hold">
                                          <p:stCondLst>
                                            <p:cond delay="0"/>
                                          </p:stCondLst>
                                        </p:cTn>
                                        <p:tgtEl>
                                          <p:spTgt spid="1843"/>
                                        </p:tgtEl>
                                        <p:attrNameLst>
                                          <p:attrName>style.visibility</p:attrName>
                                        </p:attrNameLst>
                                      </p:cBhvr>
                                      <p:to>
                                        <p:strVal val="visible"/>
                                      </p:to>
                                    </p:set>
                                    <p:animEffect filter="fade" transition="in">
                                      <p:cBhvr>
                                        <p:cTn dur="1000"/>
                                        <p:tgtEl>
                                          <p:spTgt spid="18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5"/>
                                        </p:tgtEl>
                                        <p:attrNameLst>
                                          <p:attrName>style.visibility</p:attrName>
                                        </p:attrNameLst>
                                      </p:cBhvr>
                                      <p:to>
                                        <p:strVal val="visible"/>
                                      </p:to>
                                    </p:set>
                                    <p:animEffect filter="fade" transition="in">
                                      <p:cBhvr>
                                        <p:cTn dur="1000"/>
                                        <p:tgtEl>
                                          <p:spTgt spid="1835"/>
                                        </p:tgtEl>
                                      </p:cBhvr>
                                    </p:animEffect>
                                  </p:childTnLst>
                                </p:cTn>
                              </p:par>
                              <p:par>
                                <p:cTn fill="hold" nodeType="withEffect" presetClass="entr" presetID="10" presetSubtype="0">
                                  <p:stCondLst>
                                    <p:cond delay="0"/>
                                  </p:stCondLst>
                                  <p:childTnLst>
                                    <p:set>
                                      <p:cBhvr>
                                        <p:cTn dur="1" fill="hold">
                                          <p:stCondLst>
                                            <p:cond delay="0"/>
                                          </p:stCondLst>
                                        </p:cTn>
                                        <p:tgtEl>
                                          <p:spTgt spid="1840"/>
                                        </p:tgtEl>
                                        <p:attrNameLst>
                                          <p:attrName>style.visibility</p:attrName>
                                        </p:attrNameLst>
                                      </p:cBhvr>
                                      <p:to>
                                        <p:strVal val="visible"/>
                                      </p:to>
                                    </p:set>
                                    <p:animEffect filter="fade" transition="in">
                                      <p:cBhvr>
                                        <p:cTn dur="1000"/>
                                        <p:tgtEl>
                                          <p:spTgt spid="1840"/>
                                        </p:tgtEl>
                                      </p:cBhvr>
                                    </p:animEffect>
                                  </p:childTnLst>
                                </p:cTn>
                              </p:par>
                              <p:par>
                                <p:cTn fill="hold" nodeType="withEffect" presetClass="entr" presetID="10" presetSubtype="0">
                                  <p:stCondLst>
                                    <p:cond delay="0"/>
                                  </p:stCondLst>
                                  <p:childTnLst>
                                    <p:set>
                                      <p:cBhvr>
                                        <p:cTn dur="1" fill="hold">
                                          <p:stCondLst>
                                            <p:cond delay="0"/>
                                          </p:stCondLst>
                                        </p:cTn>
                                        <p:tgtEl>
                                          <p:spTgt spid="1841"/>
                                        </p:tgtEl>
                                        <p:attrNameLst>
                                          <p:attrName>style.visibility</p:attrName>
                                        </p:attrNameLst>
                                      </p:cBhvr>
                                      <p:to>
                                        <p:strVal val="visible"/>
                                      </p:to>
                                    </p:set>
                                    <p:animEffect filter="fade" transition="in">
                                      <p:cBhvr>
                                        <p:cTn dur="1000"/>
                                        <p:tgtEl>
                                          <p:spTgt spid="1841"/>
                                        </p:tgtEl>
                                      </p:cBhvr>
                                    </p:animEffect>
                                  </p:childTnLst>
                                </p:cTn>
                              </p:par>
                              <p:par>
                                <p:cTn fill="hold" nodeType="withEffect" presetClass="entr" presetID="10" presetSubtype="0">
                                  <p:stCondLst>
                                    <p:cond delay="0"/>
                                  </p:stCondLst>
                                  <p:childTnLst>
                                    <p:set>
                                      <p:cBhvr>
                                        <p:cTn dur="1" fill="hold">
                                          <p:stCondLst>
                                            <p:cond delay="0"/>
                                          </p:stCondLst>
                                        </p:cTn>
                                        <p:tgtEl>
                                          <p:spTgt spid="1842"/>
                                        </p:tgtEl>
                                        <p:attrNameLst>
                                          <p:attrName>style.visibility</p:attrName>
                                        </p:attrNameLst>
                                      </p:cBhvr>
                                      <p:to>
                                        <p:strVal val="visible"/>
                                      </p:to>
                                    </p:set>
                                    <p:animEffect filter="fade" transition="in">
                                      <p:cBhvr>
                                        <p:cTn dur="1000"/>
                                        <p:tgtEl>
                                          <p:spTgt spid="18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855" name="Shape 1855"/>
        <p:cNvGrpSpPr/>
        <p:nvPr/>
      </p:nvGrpSpPr>
      <p:grpSpPr>
        <a:xfrm>
          <a:off x="0" y="0"/>
          <a:ext cx="0" cy="0"/>
          <a:chOff x="0" y="0"/>
          <a:chExt cx="0" cy="0"/>
        </a:xfrm>
      </p:grpSpPr>
      <p:sp>
        <p:nvSpPr>
          <p:cNvPr id="1856" name="Google Shape;1856;p39"/>
          <p:cNvSpPr/>
          <p:nvPr/>
        </p:nvSpPr>
        <p:spPr>
          <a:xfrm>
            <a:off x="1118400" y="2116771"/>
            <a:ext cx="687900" cy="687900"/>
          </a:xfrm>
          <a:prstGeom prst="ellips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9"/>
          <p:cNvSpPr/>
          <p:nvPr/>
        </p:nvSpPr>
        <p:spPr>
          <a:xfrm>
            <a:off x="1522525" y="3094967"/>
            <a:ext cx="687900" cy="687900"/>
          </a:xfrm>
          <a:prstGeom prst="ellipse">
            <a:avLst/>
          </a:pr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9"/>
          <p:cNvSpPr/>
          <p:nvPr/>
        </p:nvSpPr>
        <p:spPr>
          <a:xfrm>
            <a:off x="2257975" y="4073163"/>
            <a:ext cx="687900" cy="687900"/>
          </a:xfrm>
          <a:prstGeom prst="ellipse">
            <a:avLst/>
          </a:prstGeom>
          <a:solidFill>
            <a:srgbClr val="EC6299">
              <a:alpha val="87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9"/>
          <p:cNvSpPr/>
          <p:nvPr/>
        </p:nvSpPr>
        <p:spPr>
          <a:xfrm>
            <a:off x="739525" y="1104250"/>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9"/>
          <p:cNvSpPr txBox="1"/>
          <p:nvPr/>
        </p:nvSpPr>
        <p:spPr>
          <a:xfrm>
            <a:off x="691975" y="1193350"/>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1861" name="Google Shape;1861;p39"/>
          <p:cNvSpPr txBox="1"/>
          <p:nvPr/>
        </p:nvSpPr>
        <p:spPr>
          <a:xfrm>
            <a:off x="1498025" y="1069250"/>
            <a:ext cx="5167800" cy="509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HOW YOU CAN START</a:t>
            </a:r>
            <a:endParaRPr sz="2100">
              <a:latin typeface="Black Han Sans"/>
              <a:ea typeface="Black Han Sans"/>
              <a:cs typeface="Black Han Sans"/>
              <a:sym typeface="Black Han Sans"/>
            </a:endParaRPr>
          </a:p>
        </p:txBody>
      </p:sp>
      <p:sp>
        <p:nvSpPr>
          <p:cNvPr id="1862" name="Google Shape;1862;p39"/>
          <p:cNvSpPr txBox="1"/>
          <p:nvPr/>
        </p:nvSpPr>
        <p:spPr>
          <a:xfrm>
            <a:off x="2210425" y="41622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08</a:t>
            </a:r>
            <a:endParaRPr sz="3000">
              <a:solidFill>
                <a:srgbClr val="FFFFFF"/>
              </a:solidFill>
              <a:latin typeface="Black Han Sans"/>
              <a:ea typeface="Black Han Sans"/>
              <a:cs typeface="Black Han Sans"/>
              <a:sym typeface="Black Han Sans"/>
            </a:endParaRPr>
          </a:p>
        </p:txBody>
      </p:sp>
      <p:sp>
        <p:nvSpPr>
          <p:cNvPr id="1863" name="Google Shape;1863;p39"/>
          <p:cNvSpPr txBox="1"/>
          <p:nvPr/>
        </p:nvSpPr>
        <p:spPr>
          <a:xfrm>
            <a:off x="3016475" y="4409350"/>
            <a:ext cx="69213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ABeeZee"/>
                <a:ea typeface="ABeeZee"/>
                <a:cs typeface="ABeeZee"/>
                <a:sym typeface="ABeeZee"/>
              </a:rPr>
              <a:t>How can you contribute to open source </a:t>
            </a:r>
            <a:r>
              <a:rPr i="1" lang="en" sz="1700">
                <a:latin typeface="ABeeZee"/>
                <a:ea typeface="ABeeZee"/>
                <a:cs typeface="ABeeZee"/>
                <a:sym typeface="ABeeZee"/>
              </a:rPr>
              <a:t>differently</a:t>
            </a:r>
            <a:r>
              <a:rPr lang="en" sz="1700">
                <a:latin typeface="ABeeZee"/>
                <a:ea typeface="ABeeZee"/>
                <a:cs typeface="ABeeZee"/>
                <a:sym typeface="ABeeZee"/>
              </a:rPr>
              <a:t>?</a:t>
            </a:r>
            <a:endParaRPr sz="1700">
              <a:latin typeface="ABeeZee"/>
              <a:ea typeface="ABeeZee"/>
              <a:cs typeface="ABeeZee"/>
              <a:sym typeface="ABeeZee"/>
            </a:endParaRPr>
          </a:p>
        </p:txBody>
      </p:sp>
      <p:sp>
        <p:nvSpPr>
          <p:cNvPr id="1864" name="Google Shape;1864;p39"/>
          <p:cNvSpPr txBox="1"/>
          <p:nvPr/>
        </p:nvSpPr>
        <p:spPr>
          <a:xfrm>
            <a:off x="3016475" y="4040250"/>
            <a:ext cx="6463200" cy="509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latin typeface="Black Han Sans"/>
                <a:ea typeface="Black Han Sans"/>
                <a:cs typeface="Black Han Sans"/>
                <a:sym typeface="Black Han Sans"/>
              </a:rPr>
              <a:t>YOUR</a:t>
            </a:r>
            <a:r>
              <a:rPr lang="en" sz="2100">
                <a:latin typeface="Black Han Sans"/>
                <a:ea typeface="Black Han Sans"/>
                <a:cs typeface="Black Han Sans"/>
                <a:sym typeface="Black Han Sans"/>
              </a:rPr>
              <a:t> </a:t>
            </a:r>
            <a:r>
              <a:rPr lang="en" sz="2100">
                <a:solidFill>
                  <a:schemeClr val="dk1"/>
                </a:solidFill>
                <a:latin typeface="Black Han Sans"/>
                <a:ea typeface="Black Han Sans"/>
                <a:cs typeface="Black Han Sans"/>
                <a:sym typeface="Black Han Sans"/>
              </a:rPr>
              <a:t>UNCONVENTIONAL</a:t>
            </a:r>
            <a:r>
              <a:rPr lang="en" sz="2100">
                <a:latin typeface="Black Han Sans"/>
                <a:ea typeface="Black Han Sans"/>
                <a:cs typeface="Black Han Sans"/>
                <a:sym typeface="Black Han Sans"/>
              </a:rPr>
              <a:t> CONTRIBUTIONS</a:t>
            </a:r>
            <a:endParaRPr sz="2100">
              <a:solidFill>
                <a:srgbClr val="000000"/>
              </a:solidFill>
              <a:latin typeface="Black Han Sans"/>
              <a:ea typeface="Black Han Sans"/>
              <a:cs typeface="Black Han Sans"/>
              <a:sym typeface="Black Han Sans"/>
            </a:endParaRPr>
          </a:p>
        </p:txBody>
      </p:sp>
      <p:grpSp>
        <p:nvGrpSpPr>
          <p:cNvPr id="1865" name="Google Shape;1865;p39"/>
          <p:cNvGrpSpPr/>
          <p:nvPr/>
        </p:nvGrpSpPr>
        <p:grpSpPr>
          <a:xfrm>
            <a:off x="1474975" y="3061350"/>
            <a:ext cx="6984250" cy="702100"/>
            <a:chOff x="691975" y="3061350"/>
            <a:chExt cx="6984250" cy="702100"/>
          </a:xfrm>
        </p:grpSpPr>
        <p:sp>
          <p:nvSpPr>
            <p:cNvPr id="1866" name="Google Shape;1866;p39"/>
            <p:cNvSpPr txBox="1"/>
            <p:nvPr/>
          </p:nvSpPr>
          <p:spPr>
            <a:xfrm>
              <a:off x="691975" y="31840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07</a:t>
              </a:r>
              <a:endParaRPr sz="3000">
                <a:solidFill>
                  <a:srgbClr val="FFFFFF"/>
                </a:solidFill>
                <a:latin typeface="Black Han Sans"/>
                <a:ea typeface="Black Han Sans"/>
                <a:cs typeface="Black Han Sans"/>
                <a:sym typeface="Black Han Sans"/>
              </a:endParaRPr>
            </a:p>
          </p:txBody>
        </p:sp>
        <p:sp>
          <p:nvSpPr>
            <p:cNvPr id="1867" name="Google Shape;1867;p39"/>
            <p:cNvSpPr txBox="1"/>
            <p:nvPr/>
          </p:nvSpPr>
          <p:spPr>
            <a:xfrm>
              <a:off x="1498025" y="3430450"/>
              <a:ext cx="61782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latin typeface="ABeeZee"/>
                  <a:ea typeface="ABeeZee"/>
                  <a:cs typeface="ABeeZee"/>
                  <a:sym typeface="ABeeZee"/>
                </a:rPr>
                <a:t>Connect with fellow newcomers and mentors</a:t>
              </a:r>
              <a:endParaRPr sz="1700">
                <a:latin typeface="ABeeZee"/>
                <a:ea typeface="ABeeZee"/>
                <a:cs typeface="ABeeZee"/>
                <a:sym typeface="ABeeZee"/>
              </a:endParaRPr>
            </a:p>
            <a:p>
              <a:pPr indent="0" lvl="0" marL="0" rtl="0" algn="l">
                <a:spcBef>
                  <a:spcPts val="0"/>
                </a:spcBef>
                <a:spcAft>
                  <a:spcPts val="0"/>
                </a:spcAft>
                <a:buClr>
                  <a:schemeClr val="dk1"/>
                </a:buClr>
                <a:buSzPts val="1100"/>
                <a:buFont typeface="Arial"/>
                <a:buNone/>
              </a:pPr>
              <a:r>
                <a:t/>
              </a:r>
              <a:endParaRPr sz="1700">
                <a:latin typeface="ABeeZee"/>
                <a:ea typeface="ABeeZee"/>
                <a:cs typeface="ABeeZee"/>
                <a:sym typeface="ABeeZee"/>
              </a:endParaRPr>
            </a:p>
            <a:p>
              <a:pPr indent="0" lvl="0" marL="0" rtl="0" algn="l">
                <a:spcBef>
                  <a:spcPts val="0"/>
                </a:spcBef>
                <a:spcAft>
                  <a:spcPts val="0"/>
                </a:spcAft>
                <a:buNone/>
              </a:pPr>
              <a:r>
                <a:t/>
              </a:r>
              <a:endParaRPr sz="1700">
                <a:latin typeface="ABeeZee"/>
                <a:ea typeface="ABeeZee"/>
                <a:cs typeface="ABeeZee"/>
                <a:sym typeface="ABeeZee"/>
              </a:endParaRPr>
            </a:p>
          </p:txBody>
        </p:sp>
        <p:sp>
          <p:nvSpPr>
            <p:cNvPr id="1868" name="Google Shape;1868;p39"/>
            <p:cNvSpPr txBox="1"/>
            <p:nvPr/>
          </p:nvSpPr>
          <p:spPr>
            <a:xfrm>
              <a:off x="1498025" y="3061350"/>
              <a:ext cx="5777400" cy="509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latin typeface="Black Han Sans"/>
                  <a:ea typeface="Black Han Sans"/>
                  <a:cs typeface="Black Han Sans"/>
                  <a:sym typeface="Black Han Sans"/>
                </a:rPr>
                <a:t>FINDING STRENGTH AND SUPPORT</a:t>
              </a:r>
              <a:endParaRPr sz="2100">
                <a:solidFill>
                  <a:srgbClr val="000000"/>
                </a:solidFill>
                <a:latin typeface="Black Han Sans"/>
                <a:ea typeface="Black Han Sans"/>
                <a:cs typeface="Black Han Sans"/>
                <a:sym typeface="Black Han Sans"/>
              </a:endParaRPr>
            </a:p>
          </p:txBody>
        </p:sp>
      </p:grpSp>
      <p:grpSp>
        <p:nvGrpSpPr>
          <p:cNvPr id="1869" name="Google Shape;1869;p39"/>
          <p:cNvGrpSpPr/>
          <p:nvPr/>
        </p:nvGrpSpPr>
        <p:grpSpPr>
          <a:xfrm>
            <a:off x="1070850" y="2082450"/>
            <a:ext cx="7157050" cy="702108"/>
            <a:chOff x="691975" y="2222450"/>
            <a:chExt cx="7157050" cy="702108"/>
          </a:xfrm>
        </p:grpSpPr>
        <p:sp>
          <p:nvSpPr>
            <p:cNvPr id="1870" name="Google Shape;1870;p39"/>
            <p:cNvSpPr txBox="1"/>
            <p:nvPr/>
          </p:nvSpPr>
          <p:spPr>
            <a:xfrm>
              <a:off x="691975" y="2345871"/>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06</a:t>
              </a:r>
              <a:endParaRPr sz="3000">
                <a:solidFill>
                  <a:srgbClr val="FFFFFF"/>
                </a:solidFill>
                <a:latin typeface="Black Han Sans"/>
                <a:ea typeface="Black Han Sans"/>
                <a:cs typeface="Black Han Sans"/>
                <a:sym typeface="Black Han Sans"/>
              </a:endParaRPr>
            </a:p>
          </p:txBody>
        </p:sp>
        <p:sp>
          <p:nvSpPr>
            <p:cNvPr id="1871" name="Google Shape;1871;p39"/>
            <p:cNvSpPr txBox="1"/>
            <p:nvPr/>
          </p:nvSpPr>
          <p:spPr>
            <a:xfrm>
              <a:off x="1498025" y="2591558"/>
              <a:ext cx="40527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ABeeZee"/>
                  <a:ea typeface="ABeeZee"/>
                  <a:cs typeface="ABeeZee"/>
                  <a:sym typeface="ABeeZee"/>
                </a:rPr>
                <a:t>The secret: We’re all figuring it out!</a:t>
              </a:r>
              <a:endParaRPr sz="1700">
                <a:solidFill>
                  <a:srgbClr val="000000"/>
                </a:solidFill>
                <a:latin typeface="ABeeZee"/>
                <a:ea typeface="ABeeZee"/>
                <a:cs typeface="ABeeZee"/>
                <a:sym typeface="ABeeZee"/>
              </a:endParaRPr>
            </a:p>
          </p:txBody>
        </p:sp>
        <p:sp>
          <p:nvSpPr>
            <p:cNvPr id="1872" name="Google Shape;1872;p39"/>
            <p:cNvSpPr txBox="1"/>
            <p:nvPr/>
          </p:nvSpPr>
          <p:spPr>
            <a:xfrm>
              <a:off x="1498025" y="2222450"/>
              <a:ext cx="6351000" cy="509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latin typeface="Black Han Sans"/>
                  <a:ea typeface="Black Han Sans"/>
                  <a:cs typeface="Black Han Sans"/>
                  <a:sym typeface="Black Han Sans"/>
                </a:rPr>
                <a:t>OVERCOMING YOUR INSECURITIES</a:t>
              </a:r>
              <a:endParaRPr sz="2100">
                <a:solidFill>
                  <a:srgbClr val="000000"/>
                </a:solidFill>
                <a:latin typeface="Black Han Sans"/>
                <a:ea typeface="Black Han Sans"/>
                <a:cs typeface="Black Han Sans"/>
                <a:sym typeface="Black Han Sans"/>
              </a:endParaRPr>
            </a:p>
          </p:txBody>
        </p:sp>
      </p:grpSp>
      <p:sp>
        <p:nvSpPr>
          <p:cNvPr id="1873" name="Google Shape;1873;p39"/>
          <p:cNvSpPr/>
          <p:nvPr/>
        </p:nvSpPr>
        <p:spPr>
          <a:xfrm>
            <a:off x="275462" y="320925"/>
            <a:ext cx="4261172" cy="618299"/>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OVERVIEW</a:t>
            </a:r>
          </a:p>
        </p:txBody>
      </p:sp>
      <p:sp>
        <p:nvSpPr>
          <p:cNvPr id="1874" name="Google Shape;1874;p39"/>
          <p:cNvSpPr txBox="1"/>
          <p:nvPr/>
        </p:nvSpPr>
        <p:spPr>
          <a:xfrm>
            <a:off x="1498025" y="1438350"/>
            <a:ext cx="68208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Open Sans"/>
                <a:ea typeface="Open Sans"/>
                <a:cs typeface="Open Sans"/>
                <a:sym typeface="Open Sans"/>
              </a:rPr>
              <a:t>Whether you have a Bachelor, Masters, PhD or none of the above!</a:t>
            </a:r>
            <a:endParaRPr sz="1700">
              <a:solidFill>
                <a:srgbClr val="000000"/>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9"/>
                                        </p:tgtEl>
                                        <p:attrNameLst>
                                          <p:attrName>style.visibility</p:attrName>
                                        </p:attrNameLst>
                                      </p:cBhvr>
                                      <p:to>
                                        <p:strVal val="visible"/>
                                      </p:to>
                                    </p:set>
                                    <p:animEffect filter="fade" transition="in">
                                      <p:cBhvr>
                                        <p:cTn dur="1000"/>
                                        <p:tgtEl>
                                          <p:spTgt spid="1859"/>
                                        </p:tgtEl>
                                      </p:cBhvr>
                                    </p:animEffect>
                                  </p:childTnLst>
                                </p:cTn>
                              </p:par>
                              <p:par>
                                <p:cTn fill="hold" nodeType="withEffect" presetClass="entr" presetID="10" presetSubtype="0">
                                  <p:stCondLst>
                                    <p:cond delay="0"/>
                                  </p:stCondLst>
                                  <p:childTnLst>
                                    <p:set>
                                      <p:cBhvr>
                                        <p:cTn dur="1" fill="hold">
                                          <p:stCondLst>
                                            <p:cond delay="0"/>
                                          </p:stCondLst>
                                        </p:cTn>
                                        <p:tgtEl>
                                          <p:spTgt spid="1860"/>
                                        </p:tgtEl>
                                        <p:attrNameLst>
                                          <p:attrName>style.visibility</p:attrName>
                                        </p:attrNameLst>
                                      </p:cBhvr>
                                      <p:to>
                                        <p:strVal val="visible"/>
                                      </p:to>
                                    </p:set>
                                    <p:animEffect filter="fade" transition="in">
                                      <p:cBhvr>
                                        <p:cTn dur="1000"/>
                                        <p:tgtEl>
                                          <p:spTgt spid="1860"/>
                                        </p:tgtEl>
                                      </p:cBhvr>
                                    </p:animEffect>
                                  </p:childTnLst>
                                </p:cTn>
                              </p:par>
                              <p:par>
                                <p:cTn fill="hold" nodeType="withEffect" presetClass="entr" presetID="10" presetSubtype="0">
                                  <p:stCondLst>
                                    <p:cond delay="0"/>
                                  </p:stCondLst>
                                  <p:childTnLst>
                                    <p:set>
                                      <p:cBhvr>
                                        <p:cTn dur="1" fill="hold">
                                          <p:stCondLst>
                                            <p:cond delay="0"/>
                                          </p:stCondLst>
                                        </p:cTn>
                                        <p:tgtEl>
                                          <p:spTgt spid="1861"/>
                                        </p:tgtEl>
                                        <p:attrNameLst>
                                          <p:attrName>style.visibility</p:attrName>
                                        </p:attrNameLst>
                                      </p:cBhvr>
                                      <p:to>
                                        <p:strVal val="visible"/>
                                      </p:to>
                                    </p:set>
                                    <p:animEffect filter="fade" transition="in">
                                      <p:cBhvr>
                                        <p:cTn dur="1000"/>
                                        <p:tgtEl>
                                          <p:spTgt spid="1861"/>
                                        </p:tgtEl>
                                      </p:cBhvr>
                                    </p:animEffect>
                                  </p:childTnLst>
                                </p:cTn>
                              </p:par>
                              <p:par>
                                <p:cTn fill="hold" nodeType="withEffect" presetClass="entr" presetID="10" presetSubtype="0">
                                  <p:stCondLst>
                                    <p:cond delay="0"/>
                                  </p:stCondLst>
                                  <p:childTnLst>
                                    <p:set>
                                      <p:cBhvr>
                                        <p:cTn dur="1" fill="hold">
                                          <p:stCondLst>
                                            <p:cond delay="0"/>
                                          </p:stCondLst>
                                        </p:cTn>
                                        <p:tgtEl>
                                          <p:spTgt spid="1874"/>
                                        </p:tgtEl>
                                        <p:attrNameLst>
                                          <p:attrName>style.visibility</p:attrName>
                                        </p:attrNameLst>
                                      </p:cBhvr>
                                      <p:to>
                                        <p:strVal val="visible"/>
                                      </p:to>
                                    </p:set>
                                    <p:animEffect filter="fade" transition="in">
                                      <p:cBhvr>
                                        <p:cTn dur="1000"/>
                                        <p:tgtEl>
                                          <p:spTgt spid="18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6"/>
                                        </p:tgtEl>
                                        <p:attrNameLst>
                                          <p:attrName>style.visibility</p:attrName>
                                        </p:attrNameLst>
                                      </p:cBhvr>
                                      <p:to>
                                        <p:strVal val="visible"/>
                                      </p:to>
                                    </p:set>
                                    <p:animEffect filter="fade" transition="in">
                                      <p:cBhvr>
                                        <p:cTn dur="1000"/>
                                        <p:tgtEl>
                                          <p:spTgt spid="1856"/>
                                        </p:tgtEl>
                                      </p:cBhvr>
                                    </p:animEffect>
                                  </p:childTnLst>
                                </p:cTn>
                              </p:par>
                              <p:par>
                                <p:cTn fill="hold" nodeType="withEffect" presetClass="entr" presetID="10" presetSubtype="0">
                                  <p:stCondLst>
                                    <p:cond delay="0"/>
                                  </p:stCondLst>
                                  <p:childTnLst>
                                    <p:set>
                                      <p:cBhvr>
                                        <p:cTn dur="1" fill="hold">
                                          <p:stCondLst>
                                            <p:cond delay="0"/>
                                          </p:stCondLst>
                                        </p:cTn>
                                        <p:tgtEl>
                                          <p:spTgt spid="1869"/>
                                        </p:tgtEl>
                                        <p:attrNameLst>
                                          <p:attrName>style.visibility</p:attrName>
                                        </p:attrNameLst>
                                      </p:cBhvr>
                                      <p:to>
                                        <p:strVal val="visible"/>
                                      </p:to>
                                    </p:set>
                                    <p:animEffect filter="fade" transition="in">
                                      <p:cBhvr>
                                        <p:cTn dur="1000"/>
                                        <p:tgtEl>
                                          <p:spTgt spid="18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7"/>
                                        </p:tgtEl>
                                        <p:attrNameLst>
                                          <p:attrName>style.visibility</p:attrName>
                                        </p:attrNameLst>
                                      </p:cBhvr>
                                      <p:to>
                                        <p:strVal val="visible"/>
                                      </p:to>
                                    </p:set>
                                    <p:animEffect filter="fade" transition="in">
                                      <p:cBhvr>
                                        <p:cTn dur="1000"/>
                                        <p:tgtEl>
                                          <p:spTgt spid="1857"/>
                                        </p:tgtEl>
                                      </p:cBhvr>
                                    </p:animEffect>
                                  </p:childTnLst>
                                </p:cTn>
                              </p:par>
                              <p:par>
                                <p:cTn fill="hold" nodeType="withEffect" presetClass="entr" presetID="10" presetSubtype="0">
                                  <p:stCondLst>
                                    <p:cond delay="0"/>
                                  </p:stCondLst>
                                  <p:childTnLst>
                                    <p:set>
                                      <p:cBhvr>
                                        <p:cTn dur="1" fill="hold">
                                          <p:stCondLst>
                                            <p:cond delay="0"/>
                                          </p:stCondLst>
                                        </p:cTn>
                                        <p:tgtEl>
                                          <p:spTgt spid="1865"/>
                                        </p:tgtEl>
                                        <p:attrNameLst>
                                          <p:attrName>style.visibility</p:attrName>
                                        </p:attrNameLst>
                                      </p:cBhvr>
                                      <p:to>
                                        <p:strVal val="visible"/>
                                      </p:to>
                                    </p:set>
                                    <p:animEffect filter="fade" transition="in">
                                      <p:cBhvr>
                                        <p:cTn dur="1000"/>
                                        <p:tgtEl>
                                          <p:spTgt spid="18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8"/>
                                        </p:tgtEl>
                                        <p:attrNameLst>
                                          <p:attrName>style.visibility</p:attrName>
                                        </p:attrNameLst>
                                      </p:cBhvr>
                                      <p:to>
                                        <p:strVal val="visible"/>
                                      </p:to>
                                    </p:set>
                                    <p:animEffect filter="fade" transition="in">
                                      <p:cBhvr>
                                        <p:cTn dur="1000"/>
                                        <p:tgtEl>
                                          <p:spTgt spid="1858"/>
                                        </p:tgtEl>
                                      </p:cBhvr>
                                    </p:animEffect>
                                  </p:childTnLst>
                                </p:cTn>
                              </p:par>
                              <p:par>
                                <p:cTn fill="hold" nodeType="withEffect" presetClass="entr" presetID="10" presetSubtype="0">
                                  <p:stCondLst>
                                    <p:cond delay="0"/>
                                  </p:stCondLst>
                                  <p:childTnLst>
                                    <p:set>
                                      <p:cBhvr>
                                        <p:cTn dur="1" fill="hold">
                                          <p:stCondLst>
                                            <p:cond delay="0"/>
                                          </p:stCondLst>
                                        </p:cTn>
                                        <p:tgtEl>
                                          <p:spTgt spid="1862"/>
                                        </p:tgtEl>
                                        <p:attrNameLst>
                                          <p:attrName>style.visibility</p:attrName>
                                        </p:attrNameLst>
                                      </p:cBhvr>
                                      <p:to>
                                        <p:strVal val="visible"/>
                                      </p:to>
                                    </p:set>
                                    <p:animEffect filter="fade" transition="in">
                                      <p:cBhvr>
                                        <p:cTn dur="1000"/>
                                        <p:tgtEl>
                                          <p:spTgt spid="1862"/>
                                        </p:tgtEl>
                                      </p:cBhvr>
                                    </p:animEffect>
                                  </p:childTnLst>
                                </p:cTn>
                              </p:par>
                              <p:par>
                                <p:cTn fill="hold" nodeType="withEffect" presetClass="entr" presetID="10" presetSubtype="0">
                                  <p:stCondLst>
                                    <p:cond delay="0"/>
                                  </p:stCondLst>
                                  <p:childTnLst>
                                    <p:set>
                                      <p:cBhvr>
                                        <p:cTn dur="1" fill="hold">
                                          <p:stCondLst>
                                            <p:cond delay="0"/>
                                          </p:stCondLst>
                                        </p:cTn>
                                        <p:tgtEl>
                                          <p:spTgt spid="1863"/>
                                        </p:tgtEl>
                                        <p:attrNameLst>
                                          <p:attrName>style.visibility</p:attrName>
                                        </p:attrNameLst>
                                      </p:cBhvr>
                                      <p:to>
                                        <p:strVal val="visible"/>
                                      </p:to>
                                    </p:set>
                                    <p:animEffect filter="fade" transition="in">
                                      <p:cBhvr>
                                        <p:cTn dur="1000"/>
                                        <p:tgtEl>
                                          <p:spTgt spid="1863"/>
                                        </p:tgtEl>
                                      </p:cBhvr>
                                    </p:animEffect>
                                  </p:childTnLst>
                                </p:cTn>
                              </p:par>
                              <p:par>
                                <p:cTn fill="hold" nodeType="withEffect" presetClass="entr" presetID="10" presetSubtype="0">
                                  <p:stCondLst>
                                    <p:cond delay="0"/>
                                  </p:stCondLst>
                                  <p:childTnLst>
                                    <p:set>
                                      <p:cBhvr>
                                        <p:cTn dur="1" fill="hold">
                                          <p:stCondLst>
                                            <p:cond delay="0"/>
                                          </p:stCondLst>
                                        </p:cTn>
                                        <p:tgtEl>
                                          <p:spTgt spid="1864"/>
                                        </p:tgtEl>
                                        <p:attrNameLst>
                                          <p:attrName>style.visibility</p:attrName>
                                        </p:attrNameLst>
                                      </p:cBhvr>
                                      <p:to>
                                        <p:strVal val="visible"/>
                                      </p:to>
                                    </p:set>
                                    <p:animEffect filter="fade" transition="in">
                                      <p:cBhvr>
                                        <p:cTn dur="1000"/>
                                        <p:tgtEl>
                                          <p:spTgt spid="18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878" name="Shape 1878"/>
        <p:cNvGrpSpPr/>
        <p:nvPr/>
      </p:nvGrpSpPr>
      <p:grpSpPr>
        <a:xfrm>
          <a:off x="0" y="0"/>
          <a:ext cx="0" cy="0"/>
          <a:chOff x="0" y="0"/>
          <a:chExt cx="0" cy="0"/>
        </a:xfrm>
      </p:grpSpPr>
      <p:sp>
        <p:nvSpPr>
          <p:cNvPr id="1879" name="Google Shape;1879;p40"/>
          <p:cNvSpPr/>
          <p:nvPr/>
        </p:nvSpPr>
        <p:spPr>
          <a:xfrm>
            <a:off x="258100" y="161675"/>
            <a:ext cx="687900" cy="687900"/>
          </a:xfrm>
          <a:prstGeom prst="ellipse">
            <a:avLst/>
          </a:pr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0"/>
          <p:cNvSpPr txBox="1"/>
          <p:nvPr/>
        </p:nvSpPr>
        <p:spPr>
          <a:xfrm>
            <a:off x="210550" y="250775"/>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01</a:t>
            </a:r>
            <a:endParaRPr sz="3000">
              <a:solidFill>
                <a:srgbClr val="FFFFFF"/>
              </a:solidFill>
              <a:latin typeface="Black Han Sans"/>
              <a:ea typeface="Black Han Sans"/>
              <a:cs typeface="Black Han Sans"/>
              <a:sym typeface="Black Han Sans"/>
            </a:endParaRPr>
          </a:p>
        </p:txBody>
      </p:sp>
      <p:sp>
        <p:nvSpPr>
          <p:cNvPr id="1881" name="Google Shape;1881;p40"/>
          <p:cNvSpPr txBox="1"/>
          <p:nvPr/>
        </p:nvSpPr>
        <p:spPr>
          <a:xfrm>
            <a:off x="1016600" y="495763"/>
            <a:ext cx="40527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700">
              <a:solidFill>
                <a:srgbClr val="000000"/>
              </a:solidFill>
              <a:latin typeface="Open Sans"/>
              <a:ea typeface="Open Sans"/>
              <a:cs typeface="Open Sans"/>
              <a:sym typeface="Open Sans"/>
            </a:endParaRPr>
          </a:p>
        </p:txBody>
      </p:sp>
      <p:sp>
        <p:nvSpPr>
          <p:cNvPr id="1882" name="Google Shape;1882;p40"/>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500">
                <a:latin typeface="Black Han Sans"/>
                <a:ea typeface="Black Han Sans"/>
                <a:cs typeface="Black Han Sans"/>
                <a:sym typeface="Black Han Sans"/>
              </a:rPr>
              <a:t>MY UNCONVENTIONAL START</a:t>
            </a:r>
            <a:endParaRPr sz="2500">
              <a:solidFill>
                <a:srgbClr val="000000"/>
              </a:solidFill>
              <a:latin typeface="Black Han Sans"/>
              <a:ea typeface="Black Han Sans"/>
              <a:cs typeface="Black Han Sans"/>
              <a:sym typeface="Black Han Sans"/>
            </a:endParaRPr>
          </a:p>
        </p:txBody>
      </p:sp>
      <p:graphicFrame>
        <p:nvGraphicFramePr>
          <p:cNvPr id="1883" name="Google Shape;1883;p40"/>
          <p:cNvGraphicFramePr/>
          <p:nvPr/>
        </p:nvGraphicFramePr>
        <p:xfrm>
          <a:off x="609800" y="1143475"/>
          <a:ext cx="3000000" cy="3000000"/>
        </p:xfrm>
        <a:graphic>
          <a:graphicData uri="http://schemas.openxmlformats.org/drawingml/2006/table">
            <a:tbl>
              <a:tblPr>
                <a:noFill/>
                <a:tableStyleId>{F30E4B63-405E-4548-A819-1E03CA0552C9}</a:tableStyleId>
              </a:tblPr>
              <a:tblGrid>
                <a:gridCol w="2398950"/>
                <a:gridCol w="1577050"/>
                <a:gridCol w="1577050"/>
                <a:gridCol w="1577050"/>
              </a:tblGrid>
              <a:tr h="819525">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900">
                          <a:latin typeface="Black Han Sans"/>
                          <a:ea typeface="Black Han Sans"/>
                          <a:cs typeface="Black Han Sans"/>
                          <a:sym typeface="Black Han Sans"/>
                        </a:rPr>
                        <a:t>EXPECTED PROFILE</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F4C5B1">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900">
                          <a:latin typeface="Black Han Sans"/>
                          <a:ea typeface="Black Han Sans"/>
                          <a:cs typeface="Black Han Sans"/>
                          <a:sym typeface="Black Han Sans"/>
                        </a:rPr>
                        <a:t>ME</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Software Engineer</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000000"/>
                          </a:solidFill>
                          <a:latin typeface="ABeeZee"/>
                          <a:ea typeface="ABeeZee"/>
                          <a:cs typeface="ABeeZee"/>
                          <a:sym typeface="ABeeZee"/>
                        </a:rPr>
                        <a: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F4C5B1">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In academia</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500">
                          <a:solidFill>
                            <a:srgbClr val="000000"/>
                          </a:solidFill>
                          <a:latin typeface="ABeeZee"/>
                          <a:ea typeface="ABeeZee"/>
                          <a:cs typeface="ABeeZee"/>
                          <a:sym typeface="ABeeZee"/>
                        </a:rPr>
                        <a:t>X</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1125325">
                <a:tc>
                  <a:txBody>
                    <a:bodyPr/>
                    <a:lstStyle/>
                    <a:p>
                      <a:pPr indent="0" lvl="0" marL="0" rtl="0" algn="l">
                        <a:spcBef>
                          <a:spcPts val="0"/>
                        </a:spcBef>
                        <a:spcAft>
                          <a:spcPts val="0"/>
                        </a:spcAft>
                        <a:buNone/>
                      </a:pPr>
                      <a:r>
                        <a:rPr lang="en" sz="1500">
                          <a:latin typeface="ABeeZee"/>
                          <a:ea typeface="ABeeZee"/>
                          <a:cs typeface="ABeeZee"/>
                          <a:sym typeface="ABeeZee"/>
                        </a:rPr>
                        <a:t>Knows the ins and out of their favorite open source software before becoming a contributor</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000000"/>
                          </a:solidFill>
                          <a:latin typeface="ABeeZee"/>
                          <a:ea typeface="ABeeZee"/>
                          <a:cs typeface="ABeeZee"/>
                          <a:sym typeface="ABeeZee"/>
                        </a:rPr>
                        <a: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F4C5B1">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r>
            </a:tbl>
          </a:graphicData>
        </a:graphic>
      </p:graphicFrame>
      <p:grpSp>
        <p:nvGrpSpPr>
          <p:cNvPr id="1884" name="Google Shape;1884;p40"/>
          <p:cNvGrpSpPr/>
          <p:nvPr/>
        </p:nvGrpSpPr>
        <p:grpSpPr>
          <a:xfrm>
            <a:off x="3583812" y="2186288"/>
            <a:ext cx="566700" cy="561900"/>
            <a:chOff x="4288662" y="2148175"/>
            <a:chExt cx="566700" cy="561900"/>
          </a:xfrm>
        </p:grpSpPr>
        <p:sp>
          <p:nvSpPr>
            <p:cNvPr id="1885" name="Google Shape;1885;p40"/>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886" name="Google Shape;1886;p40"/>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40"/>
          <p:cNvGrpSpPr/>
          <p:nvPr/>
        </p:nvGrpSpPr>
        <p:grpSpPr>
          <a:xfrm>
            <a:off x="3583812" y="3938913"/>
            <a:ext cx="566700" cy="561900"/>
            <a:chOff x="4288662" y="2148175"/>
            <a:chExt cx="566700" cy="561900"/>
          </a:xfrm>
        </p:grpSpPr>
        <p:sp>
          <p:nvSpPr>
            <p:cNvPr id="1888" name="Google Shape;1888;p40"/>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889" name="Google Shape;1889;p40"/>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40"/>
          <p:cNvGrpSpPr/>
          <p:nvPr/>
        </p:nvGrpSpPr>
        <p:grpSpPr>
          <a:xfrm>
            <a:off x="6651083" y="3938900"/>
            <a:ext cx="566700" cy="561900"/>
            <a:chOff x="6417637" y="4967550"/>
            <a:chExt cx="566700" cy="561900"/>
          </a:xfrm>
        </p:grpSpPr>
        <p:sp>
          <p:nvSpPr>
            <p:cNvPr id="1891" name="Google Shape;1891;p40"/>
            <p:cNvSpPr/>
            <p:nvPr/>
          </p:nvSpPr>
          <p:spPr>
            <a:xfrm>
              <a:off x="6417637" y="4967550"/>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892" name="Google Shape;1892;p40"/>
            <p:cNvSpPr/>
            <p:nvPr/>
          </p:nvSpPr>
          <p:spPr>
            <a:xfrm>
              <a:off x="6550383" y="5099269"/>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FF332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40"/>
          <p:cNvGrpSpPr/>
          <p:nvPr/>
        </p:nvGrpSpPr>
        <p:grpSpPr>
          <a:xfrm>
            <a:off x="6651087" y="2186288"/>
            <a:ext cx="566700" cy="561900"/>
            <a:chOff x="6417637" y="4967550"/>
            <a:chExt cx="566700" cy="561900"/>
          </a:xfrm>
        </p:grpSpPr>
        <p:sp>
          <p:nvSpPr>
            <p:cNvPr id="1894" name="Google Shape;1894;p40"/>
            <p:cNvSpPr/>
            <p:nvPr/>
          </p:nvSpPr>
          <p:spPr>
            <a:xfrm>
              <a:off x="6417637" y="4967550"/>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895" name="Google Shape;1895;p40"/>
            <p:cNvSpPr/>
            <p:nvPr/>
          </p:nvSpPr>
          <p:spPr>
            <a:xfrm>
              <a:off x="6550383" y="5099269"/>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FF332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40"/>
          <p:cNvGrpSpPr/>
          <p:nvPr/>
        </p:nvGrpSpPr>
        <p:grpSpPr>
          <a:xfrm>
            <a:off x="3583812" y="3062600"/>
            <a:ext cx="566700" cy="561900"/>
            <a:chOff x="4288662" y="2148175"/>
            <a:chExt cx="566700" cy="561900"/>
          </a:xfrm>
        </p:grpSpPr>
        <p:sp>
          <p:nvSpPr>
            <p:cNvPr id="1897" name="Google Shape;1897;p40"/>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898" name="Google Shape;1898;p40"/>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40"/>
          <p:cNvGrpSpPr/>
          <p:nvPr/>
        </p:nvGrpSpPr>
        <p:grpSpPr>
          <a:xfrm>
            <a:off x="6651087" y="3062600"/>
            <a:ext cx="566700" cy="561900"/>
            <a:chOff x="6417637" y="4967550"/>
            <a:chExt cx="566700" cy="561900"/>
          </a:xfrm>
        </p:grpSpPr>
        <p:sp>
          <p:nvSpPr>
            <p:cNvPr id="1900" name="Google Shape;1900;p40"/>
            <p:cNvSpPr/>
            <p:nvPr/>
          </p:nvSpPr>
          <p:spPr>
            <a:xfrm>
              <a:off x="6417637" y="4967550"/>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01" name="Google Shape;1901;p40"/>
            <p:cNvSpPr/>
            <p:nvPr/>
          </p:nvSpPr>
          <p:spPr>
            <a:xfrm>
              <a:off x="6550383" y="5099269"/>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FF332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0"/>
                                        </p:tgtEl>
                                        <p:attrNameLst>
                                          <p:attrName>style.visibility</p:attrName>
                                        </p:attrNameLst>
                                      </p:cBhvr>
                                      <p:to>
                                        <p:strVal val="visible"/>
                                      </p:to>
                                    </p:set>
                                    <p:animEffect filter="fade" transition="in">
                                      <p:cBhvr>
                                        <p:cTn dur="1000"/>
                                        <p:tgtEl>
                                          <p:spTgt spid="1890"/>
                                        </p:tgtEl>
                                      </p:cBhvr>
                                    </p:animEffect>
                                  </p:childTnLst>
                                </p:cTn>
                              </p:par>
                              <p:par>
                                <p:cTn fill="hold" nodeType="withEffect" presetClass="entr" presetID="10" presetSubtype="0">
                                  <p:stCondLst>
                                    <p:cond delay="0"/>
                                  </p:stCondLst>
                                  <p:childTnLst>
                                    <p:set>
                                      <p:cBhvr>
                                        <p:cTn dur="1" fill="hold">
                                          <p:stCondLst>
                                            <p:cond delay="0"/>
                                          </p:stCondLst>
                                        </p:cTn>
                                        <p:tgtEl>
                                          <p:spTgt spid="1899"/>
                                        </p:tgtEl>
                                        <p:attrNameLst>
                                          <p:attrName>style.visibility</p:attrName>
                                        </p:attrNameLst>
                                      </p:cBhvr>
                                      <p:to>
                                        <p:strVal val="visible"/>
                                      </p:to>
                                    </p:set>
                                    <p:animEffect filter="fade" transition="in">
                                      <p:cBhvr>
                                        <p:cTn dur="1000"/>
                                        <p:tgtEl>
                                          <p:spTgt spid="1899"/>
                                        </p:tgtEl>
                                      </p:cBhvr>
                                    </p:animEffect>
                                  </p:childTnLst>
                                </p:cTn>
                              </p:par>
                              <p:par>
                                <p:cTn fill="hold" nodeType="withEffect" presetClass="entr" presetID="10" presetSubtype="0">
                                  <p:stCondLst>
                                    <p:cond delay="0"/>
                                  </p:stCondLst>
                                  <p:childTnLst>
                                    <p:set>
                                      <p:cBhvr>
                                        <p:cTn dur="1" fill="hold">
                                          <p:stCondLst>
                                            <p:cond delay="0"/>
                                          </p:stCondLst>
                                        </p:cTn>
                                        <p:tgtEl>
                                          <p:spTgt spid="1893"/>
                                        </p:tgtEl>
                                        <p:attrNameLst>
                                          <p:attrName>style.visibility</p:attrName>
                                        </p:attrNameLst>
                                      </p:cBhvr>
                                      <p:to>
                                        <p:strVal val="visible"/>
                                      </p:to>
                                    </p:set>
                                    <p:animEffect filter="fade" transition="in">
                                      <p:cBhvr>
                                        <p:cTn dur="1000"/>
                                        <p:tgtEl>
                                          <p:spTgt spid="18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905" name="Shape 1905"/>
        <p:cNvGrpSpPr/>
        <p:nvPr/>
      </p:nvGrpSpPr>
      <p:grpSpPr>
        <a:xfrm>
          <a:off x="0" y="0"/>
          <a:ext cx="0" cy="0"/>
          <a:chOff x="0" y="0"/>
          <a:chExt cx="0" cy="0"/>
        </a:xfrm>
      </p:grpSpPr>
      <p:sp>
        <p:nvSpPr>
          <p:cNvPr id="1906" name="Google Shape;1906;p41"/>
          <p:cNvSpPr/>
          <p:nvPr/>
        </p:nvSpPr>
        <p:spPr>
          <a:xfrm>
            <a:off x="258100" y="161675"/>
            <a:ext cx="687900" cy="687900"/>
          </a:xfrm>
          <a:prstGeom prst="ellipse">
            <a:avLst/>
          </a:pr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1"/>
          <p:cNvSpPr txBox="1"/>
          <p:nvPr/>
        </p:nvSpPr>
        <p:spPr>
          <a:xfrm>
            <a:off x="210550" y="250775"/>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01</a:t>
            </a:r>
            <a:endParaRPr sz="3000">
              <a:solidFill>
                <a:srgbClr val="FFFFFF"/>
              </a:solidFill>
              <a:latin typeface="Black Han Sans"/>
              <a:ea typeface="Black Han Sans"/>
              <a:cs typeface="Black Han Sans"/>
              <a:sym typeface="Black Han Sans"/>
            </a:endParaRPr>
          </a:p>
        </p:txBody>
      </p:sp>
      <p:sp>
        <p:nvSpPr>
          <p:cNvPr id="1908" name="Google Shape;1908;p41"/>
          <p:cNvSpPr txBox="1"/>
          <p:nvPr/>
        </p:nvSpPr>
        <p:spPr>
          <a:xfrm>
            <a:off x="1016600" y="495763"/>
            <a:ext cx="40527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700">
              <a:solidFill>
                <a:srgbClr val="000000"/>
              </a:solidFill>
              <a:latin typeface="Open Sans"/>
              <a:ea typeface="Open Sans"/>
              <a:cs typeface="Open Sans"/>
              <a:sym typeface="Open Sans"/>
            </a:endParaRPr>
          </a:p>
        </p:txBody>
      </p:sp>
      <p:sp>
        <p:nvSpPr>
          <p:cNvPr id="1909" name="Google Shape;1909;p41"/>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500">
                <a:latin typeface="Black Han Sans"/>
                <a:ea typeface="Black Han Sans"/>
                <a:cs typeface="Black Han Sans"/>
                <a:sym typeface="Black Han Sans"/>
              </a:rPr>
              <a:t>MY UNCONVENTIONAL START</a:t>
            </a:r>
            <a:endParaRPr sz="2500">
              <a:solidFill>
                <a:srgbClr val="000000"/>
              </a:solidFill>
              <a:latin typeface="Black Han Sans"/>
              <a:ea typeface="Black Han Sans"/>
              <a:cs typeface="Black Han Sans"/>
              <a:sym typeface="Black Han Sans"/>
            </a:endParaRPr>
          </a:p>
        </p:txBody>
      </p:sp>
      <p:graphicFrame>
        <p:nvGraphicFramePr>
          <p:cNvPr id="1910" name="Google Shape;1910;p41"/>
          <p:cNvGraphicFramePr/>
          <p:nvPr/>
        </p:nvGraphicFramePr>
        <p:xfrm>
          <a:off x="609800" y="1143475"/>
          <a:ext cx="3000000" cy="3000000"/>
        </p:xfrm>
        <a:graphic>
          <a:graphicData uri="http://schemas.openxmlformats.org/drawingml/2006/table">
            <a:tbl>
              <a:tblPr>
                <a:noFill/>
                <a:tableStyleId>{F30E4B63-405E-4548-A819-1E03CA0552C9}</a:tableStyleId>
              </a:tblPr>
              <a:tblGrid>
                <a:gridCol w="2398950"/>
                <a:gridCol w="1577050"/>
                <a:gridCol w="1577050"/>
                <a:gridCol w="1577050"/>
              </a:tblGrid>
              <a:tr h="819525">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900">
                          <a:latin typeface="Black Han Sans"/>
                          <a:ea typeface="Black Han Sans"/>
                          <a:cs typeface="Black Han Sans"/>
                          <a:sym typeface="Black Han Sans"/>
                        </a:rPr>
                        <a:t>EXPECTED PROFILE</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F4C5B1">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Software Engineer</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000000"/>
                          </a:solidFill>
                          <a:latin typeface="ABeeZee"/>
                          <a:ea typeface="ABeeZee"/>
                          <a:cs typeface="ABeeZee"/>
                          <a:sym typeface="ABeeZee"/>
                        </a:rPr>
                        <a: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500">
                          <a:solidFill>
                            <a:srgbClr val="000000"/>
                          </a:solidFill>
                          <a:latin typeface="ABeeZee"/>
                          <a:ea typeface="ABeeZee"/>
                          <a:cs typeface="ABeeZee"/>
                          <a:sym typeface="ABeeZee"/>
                        </a:rPr>
                        <a:t>X</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F4C5B1">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In academia</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500">
                          <a:solidFill>
                            <a:srgbClr val="000000"/>
                          </a:solidFill>
                          <a:latin typeface="ABeeZee"/>
                          <a:ea typeface="ABeeZee"/>
                          <a:cs typeface="ABeeZee"/>
                          <a:sym typeface="ABeeZee"/>
                        </a:rPr>
                        <a:t>X</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000000"/>
                          </a:solidFill>
                          <a:latin typeface="ABeeZee"/>
                          <a:ea typeface="ABeeZee"/>
                          <a:cs typeface="ABeeZee"/>
                          <a:sym typeface="ABeeZee"/>
                        </a:rPr>
                        <a: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1125325">
                <a:tc>
                  <a:txBody>
                    <a:bodyPr/>
                    <a:lstStyle/>
                    <a:p>
                      <a:pPr indent="0" lvl="0" marL="0" rtl="0" algn="l">
                        <a:spcBef>
                          <a:spcPts val="0"/>
                        </a:spcBef>
                        <a:spcAft>
                          <a:spcPts val="0"/>
                        </a:spcAft>
                        <a:buNone/>
                      </a:pPr>
                      <a:r>
                        <a:rPr lang="en" sz="1500">
                          <a:latin typeface="ABeeZee"/>
                          <a:ea typeface="ABeeZee"/>
                          <a:cs typeface="ABeeZee"/>
                          <a:sym typeface="ABeeZee"/>
                        </a:rPr>
                        <a:t>Knows the ins and out of their favorite open source software before becoming a contributor</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000000"/>
                          </a:solidFill>
                          <a:latin typeface="ABeeZee"/>
                          <a:ea typeface="ABeeZee"/>
                          <a:cs typeface="ABeeZee"/>
                          <a:sym typeface="ABeeZee"/>
                        </a:rPr>
                        <a: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500">
                          <a:solidFill>
                            <a:srgbClr val="000000"/>
                          </a:solidFill>
                          <a:latin typeface="ABeeZee"/>
                          <a:ea typeface="ABeeZee"/>
                          <a:cs typeface="ABeeZee"/>
                          <a:sym typeface="ABeeZee"/>
                        </a:rPr>
                        <a:t>X</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F4C5B1">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r>
            </a:tbl>
          </a:graphicData>
        </a:graphic>
      </p:graphicFrame>
      <p:grpSp>
        <p:nvGrpSpPr>
          <p:cNvPr id="1911" name="Google Shape;1911;p41"/>
          <p:cNvGrpSpPr/>
          <p:nvPr/>
        </p:nvGrpSpPr>
        <p:grpSpPr>
          <a:xfrm>
            <a:off x="3583812" y="2186288"/>
            <a:ext cx="566700" cy="561900"/>
            <a:chOff x="4288662" y="2148175"/>
            <a:chExt cx="566700" cy="561900"/>
          </a:xfrm>
        </p:grpSpPr>
        <p:sp>
          <p:nvSpPr>
            <p:cNvPr id="1912" name="Google Shape;1912;p41"/>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13" name="Google Shape;1913;p41"/>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 name="Google Shape;1914;p41"/>
          <p:cNvGrpSpPr/>
          <p:nvPr/>
        </p:nvGrpSpPr>
        <p:grpSpPr>
          <a:xfrm>
            <a:off x="3583812" y="3938913"/>
            <a:ext cx="566700" cy="561900"/>
            <a:chOff x="4288662" y="2148175"/>
            <a:chExt cx="566700" cy="561900"/>
          </a:xfrm>
        </p:grpSpPr>
        <p:sp>
          <p:nvSpPr>
            <p:cNvPr id="1915" name="Google Shape;1915;p41"/>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16" name="Google Shape;1916;p41"/>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41"/>
          <p:cNvGrpSpPr/>
          <p:nvPr/>
        </p:nvGrpSpPr>
        <p:grpSpPr>
          <a:xfrm>
            <a:off x="6612987" y="2186275"/>
            <a:ext cx="566700" cy="561900"/>
            <a:chOff x="6417637" y="4967550"/>
            <a:chExt cx="566700" cy="561900"/>
          </a:xfrm>
        </p:grpSpPr>
        <p:sp>
          <p:nvSpPr>
            <p:cNvPr id="1918" name="Google Shape;1918;p41"/>
            <p:cNvSpPr/>
            <p:nvPr/>
          </p:nvSpPr>
          <p:spPr>
            <a:xfrm>
              <a:off x="6417637" y="4967550"/>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19" name="Google Shape;1919;p41"/>
            <p:cNvSpPr/>
            <p:nvPr/>
          </p:nvSpPr>
          <p:spPr>
            <a:xfrm>
              <a:off x="6550383" y="5099269"/>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FF332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 name="Google Shape;1920;p41"/>
          <p:cNvGrpSpPr/>
          <p:nvPr/>
        </p:nvGrpSpPr>
        <p:grpSpPr>
          <a:xfrm>
            <a:off x="3583812" y="3062600"/>
            <a:ext cx="566700" cy="561900"/>
            <a:chOff x="4288662" y="2148175"/>
            <a:chExt cx="566700" cy="561900"/>
          </a:xfrm>
        </p:grpSpPr>
        <p:sp>
          <p:nvSpPr>
            <p:cNvPr id="1921" name="Google Shape;1921;p41"/>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22" name="Google Shape;1922;p41"/>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 name="Google Shape;1923;p41"/>
          <p:cNvGrpSpPr/>
          <p:nvPr/>
        </p:nvGrpSpPr>
        <p:grpSpPr>
          <a:xfrm>
            <a:off x="6612987" y="3062588"/>
            <a:ext cx="566700" cy="561900"/>
            <a:chOff x="6417637" y="4967550"/>
            <a:chExt cx="566700" cy="561900"/>
          </a:xfrm>
        </p:grpSpPr>
        <p:sp>
          <p:nvSpPr>
            <p:cNvPr id="1924" name="Google Shape;1924;p41"/>
            <p:cNvSpPr/>
            <p:nvPr/>
          </p:nvSpPr>
          <p:spPr>
            <a:xfrm>
              <a:off x="6417637" y="4967550"/>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25" name="Google Shape;1925;p41"/>
            <p:cNvSpPr/>
            <p:nvPr/>
          </p:nvSpPr>
          <p:spPr>
            <a:xfrm>
              <a:off x="6550383" y="5099269"/>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FF332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26" name="Google Shape;1926;p41"/>
          <p:cNvPicPr preferRelativeResize="0"/>
          <p:nvPr/>
        </p:nvPicPr>
        <p:blipFill>
          <a:blip r:embed="rId3">
            <a:alphaModFix/>
          </a:blip>
          <a:stretch>
            <a:fillRect/>
          </a:stretch>
        </p:blipFill>
        <p:spPr>
          <a:xfrm>
            <a:off x="4585800" y="1789875"/>
            <a:ext cx="4344000" cy="2574299"/>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930" name="Shape 1930"/>
        <p:cNvGrpSpPr/>
        <p:nvPr/>
      </p:nvGrpSpPr>
      <p:grpSpPr>
        <a:xfrm>
          <a:off x="0" y="0"/>
          <a:ext cx="0" cy="0"/>
          <a:chOff x="0" y="0"/>
          <a:chExt cx="0" cy="0"/>
        </a:xfrm>
      </p:grpSpPr>
      <p:sp>
        <p:nvSpPr>
          <p:cNvPr id="1931" name="Google Shape;1931;p42"/>
          <p:cNvSpPr/>
          <p:nvPr/>
        </p:nvSpPr>
        <p:spPr>
          <a:xfrm>
            <a:off x="258100" y="161675"/>
            <a:ext cx="687900" cy="687900"/>
          </a:xfrm>
          <a:prstGeom prst="ellipse">
            <a:avLst/>
          </a:pr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2"/>
          <p:cNvSpPr txBox="1"/>
          <p:nvPr/>
        </p:nvSpPr>
        <p:spPr>
          <a:xfrm>
            <a:off x="210550" y="250775"/>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01</a:t>
            </a:r>
            <a:endParaRPr sz="3000">
              <a:solidFill>
                <a:srgbClr val="FFFFFF"/>
              </a:solidFill>
              <a:latin typeface="Black Han Sans"/>
              <a:ea typeface="Black Han Sans"/>
              <a:cs typeface="Black Han Sans"/>
              <a:sym typeface="Black Han Sans"/>
            </a:endParaRPr>
          </a:p>
        </p:txBody>
      </p:sp>
      <p:sp>
        <p:nvSpPr>
          <p:cNvPr id="1933" name="Google Shape;1933;p42"/>
          <p:cNvSpPr txBox="1"/>
          <p:nvPr/>
        </p:nvSpPr>
        <p:spPr>
          <a:xfrm>
            <a:off x="1016600" y="495763"/>
            <a:ext cx="40527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700">
              <a:solidFill>
                <a:srgbClr val="000000"/>
              </a:solidFill>
              <a:latin typeface="Open Sans"/>
              <a:ea typeface="Open Sans"/>
              <a:cs typeface="Open Sans"/>
              <a:sym typeface="Open Sans"/>
            </a:endParaRPr>
          </a:p>
        </p:txBody>
      </p:sp>
      <p:sp>
        <p:nvSpPr>
          <p:cNvPr id="1934" name="Google Shape;1934;p42"/>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500">
                <a:latin typeface="Black Han Sans"/>
                <a:ea typeface="Black Han Sans"/>
                <a:cs typeface="Black Han Sans"/>
                <a:sym typeface="Black Han Sans"/>
              </a:rPr>
              <a:t>MY UNCONVENTIONAL START</a:t>
            </a:r>
            <a:endParaRPr sz="2500">
              <a:solidFill>
                <a:srgbClr val="000000"/>
              </a:solidFill>
              <a:latin typeface="Black Han Sans"/>
              <a:ea typeface="Black Han Sans"/>
              <a:cs typeface="Black Han Sans"/>
              <a:sym typeface="Black Han Sans"/>
            </a:endParaRPr>
          </a:p>
        </p:txBody>
      </p:sp>
      <p:graphicFrame>
        <p:nvGraphicFramePr>
          <p:cNvPr id="1935" name="Google Shape;1935;p42"/>
          <p:cNvGraphicFramePr/>
          <p:nvPr/>
        </p:nvGraphicFramePr>
        <p:xfrm>
          <a:off x="609800" y="1143475"/>
          <a:ext cx="3000000" cy="3000000"/>
        </p:xfrm>
        <a:graphic>
          <a:graphicData uri="http://schemas.openxmlformats.org/drawingml/2006/table">
            <a:tbl>
              <a:tblPr>
                <a:noFill/>
                <a:tableStyleId>{F30E4B63-405E-4548-A819-1E03CA0552C9}</a:tableStyleId>
              </a:tblPr>
              <a:tblGrid>
                <a:gridCol w="2398950"/>
                <a:gridCol w="1577050"/>
                <a:gridCol w="1577050"/>
                <a:gridCol w="1577050"/>
              </a:tblGrid>
              <a:tr h="819525">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F4C5B1">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Software Engineer</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000000"/>
                          </a:solidFill>
                          <a:latin typeface="ABeeZee"/>
                          <a:ea typeface="ABeeZee"/>
                          <a:cs typeface="ABeeZee"/>
                          <a:sym typeface="ABeeZee"/>
                        </a:rPr>
                        <a: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500">
                          <a:solidFill>
                            <a:srgbClr val="000000"/>
                          </a:solidFill>
                          <a:latin typeface="ABeeZee"/>
                          <a:ea typeface="ABeeZee"/>
                          <a:cs typeface="ABeeZee"/>
                          <a:sym typeface="ABeeZee"/>
                        </a:rPr>
                        <a:t>X</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F4C5B1">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In academia</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500">
                          <a:solidFill>
                            <a:srgbClr val="000000"/>
                          </a:solidFill>
                          <a:latin typeface="ABeeZee"/>
                          <a:ea typeface="ABeeZee"/>
                          <a:cs typeface="ABeeZee"/>
                          <a:sym typeface="ABeeZee"/>
                        </a:rPr>
                        <a:t>X</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000000"/>
                          </a:solidFill>
                          <a:latin typeface="ABeeZee"/>
                          <a:ea typeface="ABeeZee"/>
                          <a:cs typeface="ABeeZee"/>
                          <a:sym typeface="ABeeZee"/>
                        </a:rPr>
                        <a: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1125325">
                <a:tc>
                  <a:txBody>
                    <a:bodyPr/>
                    <a:lstStyle/>
                    <a:p>
                      <a:pPr indent="0" lvl="0" marL="0" rtl="0" algn="l">
                        <a:spcBef>
                          <a:spcPts val="0"/>
                        </a:spcBef>
                        <a:spcAft>
                          <a:spcPts val="0"/>
                        </a:spcAft>
                        <a:buNone/>
                      </a:pPr>
                      <a:r>
                        <a:rPr lang="en" sz="1500">
                          <a:latin typeface="ABeeZee"/>
                          <a:ea typeface="ABeeZee"/>
                          <a:cs typeface="ABeeZee"/>
                          <a:sym typeface="ABeeZee"/>
                        </a:rPr>
                        <a:t>Knows the ins and out of their favorite open source software before becoming a contributor</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000000"/>
                          </a:solidFill>
                          <a:latin typeface="ABeeZee"/>
                          <a:ea typeface="ABeeZee"/>
                          <a:cs typeface="ABeeZee"/>
                          <a:sym typeface="ABeeZee"/>
                        </a:rPr>
                        <a: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500">
                          <a:solidFill>
                            <a:srgbClr val="000000"/>
                          </a:solidFill>
                          <a:latin typeface="ABeeZee"/>
                          <a:ea typeface="ABeeZee"/>
                          <a:cs typeface="ABeeZee"/>
                          <a:sym typeface="ABeeZee"/>
                        </a:rPr>
                        <a:t>X</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F4C5B1">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r>
            </a:tbl>
          </a:graphicData>
        </a:graphic>
      </p:graphicFrame>
      <p:grpSp>
        <p:nvGrpSpPr>
          <p:cNvPr id="1936" name="Google Shape;1936;p42"/>
          <p:cNvGrpSpPr/>
          <p:nvPr/>
        </p:nvGrpSpPr>
        <p:grpSpPr>
          <a:xfrm>
            <a:off x="3583812" y="2186288"/>
            <a:ext cx="566700" cy="561900"/>
            <a:chOff x="4288662" y="2148175"/>
            <a:chExt cx="566700" cy="561900"/>
          </a:xfrm>
        </p:grpSpPr>
        <p:sp>
          <p:nvSpPr>
            <p:cNvPr id="1937" name="Google Shape;1937;p42"/>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38" name="Google Shape;1938;p42"/>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 name="Google Shape;1939;p42"/>
          <p:cNvGrpSpPr/>
          <p:nvPr/>
        </p:nvGrpSpPr>
        <p:grpSpPr>
          <a:xfrm>
            <a:off x="3583812" y="3938913"/>
            <a:ext cx="566700" cy="561900"/>
            <a:chOff x="4288662" y="2148175"/>
            <a:chExt cx="566700" cy="561900"/>
          </a:xfrm>
        </p:grpSpPr>
        <p:sp>
          <p:nvSpPr>
            <p:cNvPr id="1940" name="Google Shape;1940;p42"/>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41" name="Google Shape;1941;p42"/>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 name="Google Shape;1942;p42"/>
          <p:cNvGrpSpPr/>
          <p:nvPr/>
        </p:nvGrpSpPr>
        <p:grpSpPr>
          <a:xfrm>
            <a:off x="6612987" y="2186275"/>
            <a:ext cx="566700" cy="561900"/>
            <a:chOff x="6417637" y="4967550"/>
            <a:chExt cx="566700" cy="561900"/>
          </a:xfrm>
        </p:grpSpPr>
        <p:sp>
          <p:nvSpPr>
            <p:cNvPr id="1943" name="Google Shape;1943;p42"/>
            <p:cNvSpPr/>
            <p:nvPr/>
          </p:nvSpPr>
          <p:spPr>
            <a:xfrm>
              <a:off x="6417637" y="4967550"/>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44" name="Google Shape;1944;p42"/>
            <p:cNvSpPr/>
            <p:nvPr/>
          </p:nvSpPr>
          <p:spPr>
            <a:xfrm>
              <a:off x="6550383" y="5099269"/>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FF332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 name="Google Shape;1945;p42"/>
          <p:cNvGrpSpPr/>
          <p:nvPr/>
        </p:nvGrpSpPr>
        <p:grpSpPr>
          <a:xfrm>
            <a:off x="3583812" y="3062600"/>
            <a:ext cx="566700" cy="561900"/>
            <a:chOff x="4288662" y="2148175"/>
            <a:chExt cx="566700" cy="561900"/>
          </a:xfrm>
        </p:grpSpPr>
        <p:sp>
          <p:nvSpPr>
            <p:cNvPr id="1946" name="Google Shape;1946;p42"/>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47" name="Google Shape;1947;p42"/>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 name="Google Shape;1948;p42"/>
          <p:cNvGrpSpPr/>
          <p:nvPr/>
        </p:nvGrpSpPr>
        <p:grpSpPr>
          <a:xfrm>
            <a:off x="6612987" y="3062588"/>
            <a:ext cx="566700" cy="561900"/>
            <a:chOff x="6417637" y="4967550"/>
            <a:chExt cx="566700" cy="561900"/>
          </a:xfrm>
        </p:grpSpPr>
        <p:sp>
          <p:nvSpPr>
            <p:cNvPr id="1949" name="Google Shape;1949;p42"/>
            <p:cNvSpPr/>
            <p:nvPr/>
          </p:nvSpPr>
          <p:spPr>
            <a:xfrm>
              <a:off x="6417637" y="4967550"/>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50" name="Google Shape;1950;p42"/>
            <p:cNvSpPr/>
            <p:nvPr/>
          </p:nvSpPr>
          <p:spPr>
            <a:xfrm>
              <a:off x="6550383" y="5099269"/>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FF332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51" name="Google Shape;1951;p42"/>
          <p:cNvPicPr preferRelativeResize="0"/>
          <p:nvPr/>
        </p:nvPicPr>
        <p:blipFill>
          <a:blip r:embed="rId3">
            <a:alphaModFix/>
          </a:blip>
          <a:stretch>
            <a:fillRect/>
          </a:stretch>
        </p:blipFill>
        <p:spPr>
          <a:xfrm>
            <a:off x="609800" y="1745399"/>
            <a:ext cx="3976000" cy="2981977"/>
          </a:xfrm>
          <a:prstGeom prst="rect">
            <a:avLst/>
          </a:prstGeom>
          <a:noFill/>
          <a:ln cap="flat" cmpd="sng" w="19050">
            <a:solidFill>
              <a:schemeClr val="dk1"/>
            </a:solidFill>
            <a:prstDash val="solid"/>
            <a:round/>
            <a:headEnd len="sm" w="sm" type="none"/>
            <a:tailEnd len="sm" w="sm" type="none"/>
          </a:ln>
        </p:spPr>
      </p:pic>
      <p:grpSp>
        <p:nvGrpSpPr>
          <p:cNvPr id="1952" name="Google Shape;1952;p42"/>
          <p:cNvGrpSpPr/>
          <p:nvPr/>
        </p:nvGrpSpPr>
        <p:grpSpPr>
          <a:xfrm>
            <a:off x="6612983" y="3938925"/>
            <a:ext cx="566700" cy="561900"/>
            <a:chOff x="6417637" y="4967550"/>
            <a:chExt cx="566700" cy="561900"/>
          </a:xfrm>
        </p:grpSpPr>
        <p:sp>
          <p:nvSpPr>
            <p:cNvPr id="1953" name="Google Shape;1953;p42"/>
            <p:cNvSpPr/>
            <p:nvPr/>
          </p:nvSpPr>
          <p:spPr>
            <a:xfrm>
              <a:off x="6417637" y="4967550"/>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54" name="Google Shape;1954;p42"/>
            <p:cNvSpPr/>
            <p:nvPr/>
          </p:nvSpPr>
          <p:spPr>
            <a:xfrm>
              <a:off x="6550383" y="5099269"/>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FF332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958" name="Shape 1958"/>
        <p:cNvGrpSpPr/>
        <p:nvPr/>
      </p:nvGrpSpPr>
      <p:grpSpPr>
        <a:xfrm>
          <a:off x="0" y="0"/>
          <a:ext cx="0" cy="0"/>
          <a:chOff x="0" y="0"/>
          <a:chExt cx="0" cy="0"/>
        </a:xfrm>
      </p:grpSpPr>
      <p:sp>
        <p:nvSpPr>
          <p:cNvPr id="1959" name="Google Shape;1959;p43"/>
          <p:cNvSpPr/>
          <p:nvPr/>
        </p:nvSpPr>
        <p:spPr>
          <a:xfrm>
            <a:off x="258100" y="161675"/>
            <a:ext cx="687900" cy="687900"/>
          </a:xfrm>
          <a:prstGeom prst="ellipse">
            <a:avLst/>
          </a:pr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3"/>
          <p:cNvSpPr txBox="1"/>
          <p:nvPr/>
        </p:nvSpPr>
        <p:spPr>
          <a:xfrm>
            <a:off x="210550" y="250775"/>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01</a:t>
            </a:r>
            <a:endParaRPr sz="3000">
              <a:solidFill>
                <a:srgbClr val="FFFFFF"/>
              </a:solidFill>
              <a:latin typeface="Black Han Sans"/>
              <a:ea typeface="Black Han Sans"/>
              <a:cs typeface="Black Han Sans"/>
              <a:sym typeface="Black Han Sans"/>
            </a:endParaRPr>
          </a:p>
        </p:txBody>
      </p:sp>
      <p:sp>
        <p:nvSpPr>
          <p:cNvPr id="1961" name="Google Shape;1961;p43"/>
          <p:cNvSpPr txBox="1"/>
          <p:nvPr/>
        </p:nvSpPr>
        <p:spPr>
          <a:xfrm>
            <a:off x="1016600" y="495763"/>
            <a:ext cx="40527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700">
              <a:solidFill>
                <a:srgbClr val="000000"/>
              </a:solidFill>
              <a:latin typeface="Open Sans"/>
              <a:ea typeface="Open Sans"/>
              <a:cs typeface="Open Sans"/>
              <a:sym typeface="Open Sans"/>
            </a:endParaRPr>
          </a:p>
        </p:txBody>
      </p:sp>
      <p:sp>
        <p:nvSpPr>
          <p:cNvPr id="1962" name="Google Shape;1962;p43"/>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500">
                <a:latin typeface="Black Han Sans"/>
                <a:ea typeface="Black Han Sans"/>
                <a:cs typeface="Black Han Sans"/>
                <a:sym typeface="Black Han Sans"/>
              </a:rPr>
              <a:t>MY UNCONVENTIONAL START</a:t>
            </a:r>
            <a:endParaRPr sz="2500">
              <a:solidFill>
                <a:srgbClr val="000000"/>
              </a:solidFill>
              <a:latin typeface="Black Han Sans"/>
              <a:ea typeface="Black Han Sans"/>
              <a:cs typeface="Black Han Sans"/>
              <a:sym typeface="Black Han Sans"/>
            </a:endParaRPr>
          </a:p>
        </p:txBody>
      </p:sp>
      <p:graphicFrame>
        <p:nvGraphicFramePr>
          <p:cNvPr id="1963" name="Google Shape;1963;p43"/>
          <p:cNvGraphicFramePr/>
          <p:nvPr/>
        </p:nvGraphicFramePr>
        <p:xfrm>
          <a:off x="609800" y="1143475"/>
          <a:ext cx="3000000" cy="3000000"/>
        </p:xfrm>
        <a:graphic>
          <a:graphicData uri="http://schemas.openxmlformats.org/drawingml/2006/table">
            <a:tbl>
              <a:tblPr>
                <a:noFill/>
                <a:tableStyleId>{F30E4B63-405E-4548-A819-1E03CA0552C9}</a:tableStyleId>
              </a:tblPr>
              <a:tblGrid>
                <a:gridCol w="2705500"/>
                <a:gridCol w="1778575"/>
              </a:tblGrid>
              <a:tr h="819525">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900">
                          <a:latin typeface="Black Han Sans"/>
                          <a:ea typeface="Black Han Sans"/>
                          <a:cs typeface="Black Han Sans"/>
                          <a:sym typeface="Black Han Sans"/>
                        </a:rPr>
                        <a:t>ME</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Artist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College drop-out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1125325">
                <a:tc>
                  <a:txBody>
                    <a:bodyPr/>
                    <a:lstStyle/>
                    <a:p>
                      <a:pPr indent="0" lvl="0" marL="0" rtl="0" algn="l">
                        <a:spcBef>
                          <a:spcPts val="0"/>
                        </a:spcBef>
                        <a:spcAft>
                          <a:spcPts val="0"/>
                        </a:spcAft>
                        <a:buNone/>
                      </a:pPr>
                      <a:r>
                        <a:rPr lang="en" sz="1500">
                          <a:latin typeface="ABeeZee"/>
                          <a:ea typeface="ABeeZee"/>
                          <a:cs typeface="ABeeZee"/>
                          <a:sym typeface="ABeeZee"/>
                        </a:rPr>
                        <a:t>Google searched</a:t>
                      </a:r>
                      <a:endParaRPr sz="1500">
                        <a:latin typeface="ABeeZee"/>
                        <a:ea typeface="ABeeZee"/>
                        <a:cs typeface="ABeeZee"/>
                        <a:sym typeface="ABeeZee"/>
                      </a:endParaRPr>
                    </a:p>
                    <a:p>
                      <a:pPr indent="0" lvl="0" marL="0" rtl="0" algn="l">
                        <a:spcBef>
                          <a:spcPts val="0"/>
                        </a:spcBef>
                        <a:spcAft>
                          <a:spcPts val="0"/>
                        </a:spcAft>
                        <a:buNone/>
                      </a:pPr>
                      <a:r>
                        <a:rPr lang="en" sz="1500">
                          <a:latin typeface="ABeeZee"/>
                          <a:ea typeface="ABeeZee"/>
                          <a:cs typeface="ABeeZee"/>
                          <a:sym typeface="ABeeZee"/>
                        </a:rPr>
                        <a:t>“free alternative to photoshop please?”</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r>
            </a:tbl>
          </a:graphicData>
        </a:graphic>
      </p:graphicFrame>
      <p:grpSp>
        <p:nvGrpSpPr>
          <p:cNvPr id="1964" name="Google Shape;1964;p43"/>
          <p:cNvGrpSpPr/>
          <p:nvPr/>
        </p:nvGrpSpPr>
        <p:grpSpPr>
          <a:xfrm>
            <a:off x="3583812" y="2186288"/>
            <a:ext cx="566700" cy="561900"/>
            <a:chOff x="4288662" y="2148175"/>
            <a:chExt cx="566700" cy="561900"/>
          </a:xfrm>
        </p:grpSpPr>
        <p:sp>
          <p:nvSpPr>
            <p:cNvPr id="1965" name="Google Shape;1965;p43"/>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66" name="Google Shape;1966;p43"/>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 name="Google Shape;1967;p43"/>
          <p:cNvGrpSpPr/>
          <p:nvPr/>
        </p:nvGrpSpPr>
        <p:grpSpPr>
          <a:xfrm>
            <a:off x="3583812" y="3938913"/>
            <a:ext cx="566700" cy="561900"/>
            <a:chOff x="4288662" y="2148175"/>
            <a:chExt cx="566700" cy="561900"/>
          </a:xfrm>
        </p:grpSpPr>
        <p:sp>
          <p:nvSpPr>
            <p:cNvPr id="1968" name="Google Shape;1968;p43"/>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69" name="Google Shape;1969;p43"/>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43"/>
          <p:cNvGrpSpPr/>
          <p:nvPr/>
        </p:nvGrpSpPr>
        <p:grpSpPr>
          <a:xfrm>
            <a:off x="3583812" y="3062600"/>
            <a:ext cx="566700" cy="561900"/>
            <a:chOff x="4288662" y="2148175"/>
            <a:chExt cx="566700" cy="561900"/>
          </a:xfrm>
        </p:grpSpPr>
        <p:sp>
          <p:nvSpPr>
            <p:cNvPr id="1971" name="Google Shape;1971;p43"/>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72" name="Google Shape;1972;p43"/>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73" name="Google Shape;1973;p43"/>
          <p:cNvPicPr preferRelativeResize="0"/>
          <p:nvPr/>
        </p:nvPicPr>
        <p:blipFill>
          <a:blip r:embed="rId3">
            <a:alphaModFix/>
          </a:blip>
          <a:stretch>
            <a:fillRect/>
          </a:stretch>
        </p:blipFill>
        <p:spPr>
          <a:xfrm>
            <a:off x="4893850" y="1745399"/>
            <a:ext cx="3976000" cy="2981977"/>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977" name="Shape 1977"/>
        <p:cNvGrpSpPr/>
        <p:nvPr/>
      </p:nvGrpSpPr>
      <p:grpSpPr>
        <a:xfrm>
          <a:off x="0" y="0"/>
          <a:ext cx="0" cy="0"/>
          <a:chOff x="0" y="0"/>
          <a:chExt cx="0" cy="0"/>
        </a:xfrm>
      </p:grpSpPr>
      <p:graphicFrame>
        <p:nvGraphicFramePr>
          <p:cNvPr id="1978" name="Google Shape;1978;p44"/>
          <p:cNvGraphicFramePr/>
          <p:nvPr/>
        </p:nvGraphicFramePr>
        <p:xfrm>
          <a:off x="609800" y="1143475"/>
          <a:ext cx="3000000" cy="3000000"/>
        </p:xfrm>
        <a:graphic>
          <a:graphicData uri="http://schemas.openxmlformats.org/drawingml/2006/table">
            <a:tbl>
              <a:tblPr>
                <a:noFill/>
                <a:tableStyleId>{F30E4B63-405E-4548-A819-1E03CA0552C9}</a:tableStyleId>
              </a:tblPr>
              <a:tblGrid>
                <a:gridCol w="2705500"/>
                <a:gridCol w="1778575"/>
              </a:tblGrid>
              <a:tr h="819525">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900">
                          <a:latin typeface="Black Han Sans"/>
                          <a:ea typeface="Black Han Sans"/>
                          <a:cs typeface="Black Han Sans"/>
                          <a:sym typeface="Black Han Sans"/>
                        </a:rPr>
                        <a:t>ME</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Artist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College drop-out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1125325">
                <a:tc>
                  <a:txBody>
                    <a:bodyPr/>
                    <a:lstStyle/>
                    <a:p>
                      <a:pPr indent="0" lvl="0" marL="0" rtl="0" algn="l">
                        <a:spcBef>
                          <a:spcPts val="0"/>
                        </a:spcBef>
                        <a:spcAft>
                          <a:spcPts val="0"/>
                        </a:spcAft>
                        <a:buNone/>
                      </a:pPr>
                      <a:r>
                        <a:rPr lang="en" sz="1500">
                          <a:latin typeface="ABeeZee"/>
                          <a:ea typeface="ABeeZee"/>
                          <a:cs typeface="ABeeZee"/>
                          <a:sym typeface="ABeeZee"/>
                        </a:rPr>
                        <a:t>Google searched</a:t>
                      </a:r>
                      <a:endParaRPr sz="1500">
                        <a:latin typeface="ABeeZee"/>
                        <a:ea typeface="ABeeZee"/>
                        <a:cs typeface="ABeeZee"/>
                        <a:sym typeface="ABeeZee"/>
                      </a:endParaRPr>
                    </a:p>
                    <a:p>
                      <a:pPr indent="0" lvl="0" marL="0" rtl="0" algn="l">
                        <a:spcBef>
                          <a:spcPts val="0"/>
                        </a:spcBef>
                        <a:spcAft>
                          <a:spcPts val="0"/>
                        </a:spcAft>
                        <a:buNone/>
                      </a:pPr>
                      <a:r>
                        <a:rPr lang="en" sz="1500">
                          <a:latin typeface="ABeeZee"/>
                          <a:ea typeface="ABeeZee"/>
                          <a:cs typeface="ABeeZee"/>
                          <a:sym typeface="ABeeZee"/>
                        </a:rPr>
                        <a:t>“free alternative to photoshop please?”</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r>
            </a:tbl>
          </a:graphicData>
        </a:graphic>
      </p:graphicFrame>
      <p:grpSp>
        <p:nvGrpSpPr>
          <p:cNvPr id="1979" name="Google Shape;1979;p44"/>
          <p:cNvGrpSpPr/>
          <p:nvPr/>
        </p:nvGrpSpPr>
        <p:grpSpPr>
          <a:xfrm>
            <a:off x="3583812" y="2186288"/>
            <a:ext cx="566700" cy="561900"/>
            <a:chOff x="4288662" y="2148175"/>
            <a:chExt cx="566700" cy="561900"/>
          </a:xfrm>
        </p:grpSpPr>
        <p:sp>
          <p:nvSpPr>
            <p:cNvPr id="1980" name="Google Shape;1980;p44"/>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81" name="Google Shape;1981;p44"/>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 name="Google Shape;1982;p44"/>
          <p:cNvGrpSpPr/>
          <p:nvPr/>
        </p:nvGrpSpPr>
        <p:grpSpPr>
          <a:xfrm>
            <a:off x="3583812" y="3938913"/>
            <a:ext cx="566700" cy="561900"/>
            <a:chOff x="4288662" y="2148175"/>
            <a:chExt cx="566700" cy="561900"/>
          </a:xfrm>
        </p:grpSpPr>
        <p:sp>
          <p:nvSpPr>
            <p:cNvPr id="1983" name="Google Shape;1983;p44"/>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84" name="Google Shape;1984;p44"/>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 name="Google Shape;1985;p44"/>
          <p:cNvGrpSpPr/>
          <p:nvPr/>
        </p:nvGrpSpPr>
        <p:grpSpPr>
          <a:xfrm>
            <a:off x="3583812" y="3062600"/>
            <a:ext cx="566700" cy="561900"/>
            <a:chOff x="4288662" y="2148175"/>
            <a:chExt cx="566700" cy="561900"/>
          </a:xfrm>
        </p:grpSpPr>
        <p:sp>
          <p:nvSpPr>
            <p:cNvPr id="1986" name="Google Shape;1986;p44"/>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87" name="Google Shape;1987;p44"/>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88" name="Google Shape;1988;p44"/>
          <p:cNvPicPr preferRelativeResize="0"/>
          <p:nvPr/>
        </p:nvPicPr>
        <p:blipFill>
          <a:blip r:embed="rId3">
            <a:alphaModFix/>
          </a:blip>
          <a:stretch>
            <a:fillRect/>
          </a:stretch>
        </p:blipFill>
        <p:spPr>
          <a:xfrm>
            <a:off x="5160550" y="1641638"/>
            <a:ext cx="3602150" cy="2397075"/>
          </a:xfrm>
          <a:prstGeom prst="rect">
            <a:avLst/>
          </a:prstGeom>
          <a:noFill/>
          <a:ln cap="flat" cmpd="sng" w="9525">
            <a:solidFill>
              <a:schemeClr val="dk1"/>
            </a:solidFill>
            <a:prstDash val="solid"/>
            <a:round/>
            <a:headEnd len="sm" w="sm" type="none"/>
            <a:tailEnd len="sm" w="sm" type="none"/>
          </a:ln>
        </p:spPr>
      </p:pic>
      <p:sp>
        <p:nvSpPr>
          <p:cNvPr id="1989" name="Google Shape;1989;p44"/>
          <p:cNvSpPr/>
          <p:nvPr/>
        </p:nvSpPr>
        <p:spPr>
          <a:xfrm>
            <a:off x="274413" y="164146"/>
            <a:ext cx="687900" cy="687900"/>
          </a:xfrm>
          <a:prstGeom prst="ellipse">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4"/>
          <p:cNvSpPr txBox="1"/>
          <p:nvPr/>
        </p:nvSpPr>
        <p:spPr>
          <a:xfrm>
            <a:off x="226863" y="253246"/>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02</a:t>
            </a:r>
            <a:endParaRPr sz="3000">
              <a:solidFill>
                <a:srgbClr val="FFFFFF"/>
              </a:solidFill>
              <a:latin typeface="Black Han Sans"/>
              <a:ea typeface="Black Han Sans"/>
              <a:cs typeface="Black Han Sans"/>
              <a:sym typeface="Black Han Sans"/>
            </a:endParaRPr>
          </a:p>
        </p:txBody>
      </p:sp>
      <p:sp>
        <p:nvSpPr>
          <p:cNvPr id="1991" name="Google Shape;1991;p44"/>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OVERCOMING INSECURITIES</a:t>
            </a:r>
            <a:endParaRPr sz="2500">
              <a:latin typeface="Black Han Sans"/>
              <a:ea typeface="Black Han Sans"/>
              <a:cs typeface="Black Han Sans"/>
              <a:sym typeface="Black Ha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995" name="Shape 1995"/>
        <p:cNvGrpSpPr/>
        <p:nvPr/>
      </p:nvGrpSpPr>
      <p:grpSpPr>
        <a:xfrm>
          <a:off x="0" y="0"/>
          <a:ext cx="0" cy="0"/>
          <a:chOff x="0" y="0"/>
          <a:chExt cx="0" cy="0"/>
        </a:xfrm>
      </p:grpSpPr>
      <p:graphicFrame>
        <p:nvGraphicFramePr>
          <p:cNvPr id="1996" name="Google Shape;1996;p45"/>
          <p:cNvGraphicFramePr/>
          <p:nvPr/>
        </p:nvGraphicFramePr>
        <p:xfrm>
          <a:off x="609800" y="1143475"/>
          <a:ext cx="3000000" cy="3000000"/>
        </p:xfrm>
        <a:graphic>
          <a:graphicData uri="http://schemas.openxmlformats.org/drawingml/2006/table">
            <a:tbl>
              <a:tblPr>
                <a:noFill/>
                <a:tableStyleId>{F30E4B63-405E-4548-A819-1E03CA0552C9}</a:tableStyleId>
              </a:tblPr>
              <a:tblGrid>
                <a:gridCol w="2705500"/>
                <a:gridCol w="1778575"/>
              </a:tblGrid>
              <a:tr h="819525">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900">
                          <a:latin typeface="Black Han Sans"/>
                          <a:ea typeface="Black Han Sans"/>
                          <a:cs typeface="Black Han Sans"/>
                          <a:sym typeface="Black Han Sans"/>
                        </a:rPr>
                        <a:t>ME</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Different and equally valuable skill-set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Not letting </a:t>
                      </a:r>
                      <a:r>
                        <a:rPr lang="en" sz="1500">
                          <a:latin typeface="ABeeZee"/>
                          <a:ea typeface="ABeeZee"/>
                          <a:cs typeface="ABeeZee"/>
                          <a:sym typeface="ABeeZee"/>
                        </a:rPr>
                        <a:t>arbitrary</a:t>
                      </a:r>
                      <a:r>
                        <a:rPr lang="en" sz="1500">
                          <a:latin typeface="ABeeZee"/>
                          <a:ea typeface="ABeeZee"/>
                          <a:cs typeface="ABeeZee"/>
                          <a:sym typeface="ABeeZee"/>
                        </a:rPr>
                        <a:t> measures of success determine what I can do</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1125325">
                <a:tc>
                  <a:txBody>
                    <a:bodyPr/>
                    <a:lstStyle/>
                    <a:p>
                      <a:pPr indent="0" lvl="0" marL="0" rtl="0" algn="l">
                        <a:spcBef>
                          <a:spcPts val="0"/>
                        </a:spcBef>
                        <a:spcAft>
                          <a:spcPts val="0"/>
                        </a:spcAft>
                        <a:buClr>
                          <a:schemeClr val="dk1"/>
                        </a:buClr>
                        <a:buSzPts val="1100"/>
                        <a:buFont typeface="Arial"/>
                        <a:buNone/>
                      </a:pPr>
                      <a:br>
                        <a:rPr lang="en" sz="1500">
                          <a:solidFill>
                            <a:schemeClr val="dk1"/>
                          </a:solidFill>
                          <a:latin typeface="ABeeZee"/>
                          <a:ea typeface="ABeeZee"/>
                          <a:cs typeface="ABeeZee"/>
                          <a:sym typeface="ABeeZee"/>
                        </a:rPr>
                      </a:br>
                      <a:r>
                        <a:rPr lang="en" sz="1500">
                          <a:solidFill>
                            <a:schemeClr val="dk1"/>
                          </a:solidFill>
                          <a:latin typeface="ABeeZee"/>
                          <a:ea typeface="ABeeZee"/>
                          <a:cs typeface="ABeeZee"/>
                          <a:sym typeface="ABeeZee"/>
                        </a:rPr>
                        <a:t>Everyday user of open source software</a:t>
                      </a:r>
                      <a:endParaRPr sz="1500">
                        <a:solidFill>
                          <a:schemeClr val="dk1"/>
                        </a:solidFill>
                        <a:latin typeface="ABeeZee"/>
                        <a:ea typeface="ABeeZee"/>
                        <a:cs typeface="ABeeZee"/>
                        <a:sym typeface="ABeeZee"/>
                      </a:endParaRPr>
                    </a:p>
                    <a:p>
                      <a:pPr indent="0" lvl="0" marL="0" rtl="0" algn="l">
                        <a:spcBef>
                          <a:spcPts val="0"/>
                        </a:spcBef>
                        <a:spcAft>
                          <a:spcPts val="0"/>
                        </a:spcAft>
                        <a:buNone/>
                      </a:pPr>
                      <a:r>
                        <a:t/>
                      </a:r>
                      <a:endParaRPr sz="1500">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r>
            </a:tbl>
          </a:graphicData>
        </a:graphic>
      </p:graphicFrame>
      <p:grpSp>
        <p:nvGrpSpPr>
          <p:cNvPr id="1997" name="Google Shape;1997;p45"/>
          <p:cNvGrpSpPr/>
          <p:nvPr/>
        </p:nvGrpSpPr>
        <p:grpSpPr>
          <a:xfrm>
            <a:off x="3583812" y="2186288"/>
            <a:ext cx="566700" cy="561900"/>
            <a:chOff x="4288662" y="2148175"/>
            <a:chExt cx="566700" cy="561900"/>
          </a:xfrm>
        </p:grpSpPr>
        <p:sp>
          <p:nvSpPr>
            <p:cNvPr id="1998" name="Google Shape;1998;p45"/>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1999" name="Google Shape;1999;p45"/>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45"/>
          <p:cNvGrpSpPr/>
          <p:nvPr/>
        </p:nvGrpSpPr>
        <p:grpSpPr>
          <a:xfrm>
            <a:off x="3583812" y="3938913"/>
            <a:ext cx="566700" cy="561900"/>
            <a:chOff x="4288662" y="2148175"/>
            <a:chExt cx="566700" cy="561900"/>
          </a:xfrm>
        </p:grpSpPr>
        <p:sp>
          <p:nvSpPr>
            <p:cNvPr id="2001" name="Google Shape;2001;p45"/>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002" name="Google Shape;2002;p45"/>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 name="Google Shape;2003;p45"/>
          <p:cNvGrpSpPr/>
          <p:nvPr/>
        </p:nvGrpSpPr>
        <p:grpSpPr>
          <a:xfrm>
            <a:off x="3583812" y="3062600"/>
            <a:ext cx="566700" cy="561900"/>
            <a:chOff x="4288662" y="2148175"/>
            <a:chExt cx="566700" cy="561900"/>
          </a:xfrm>
        </p:grpSpPr>
        <p:sp>
          <p:nvSpPr>
            <p:cNvPr id="2004" name="Google Shape;2004;p45"/>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005" name="Google Shape;2005;p45"/>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06" name="Google Shape;2006;p45"/>
          <p:cNvPicPr preferRelativeResize="0"/>
          <p:nvPr/>
        </p:nvPicPr>
        <p:blipFill>
          <a:blip r:embed="rId3">
            <a:alphaModFix/>
          </a:blip>
          <a:stretch>
            <a:fillRect/>
          </a:stretch>
        </p:blipFill>
        <p:spPr>
          <a:xfrm>
            <a:off x="4970050" y="1841700"/>
            <a:ext cx="3899248" cy="2190875"/>
          </a:xfrm>
          <a:prstGeom prst="rect">
            <a:avLst/>
          </a:prstGeom>
          <a:noFill/>
          <a:ln cap="flat" cmpd="sng" w="9525">
            <a:solidFill>
              <a:schemeClr val="dk1"/>
            </a:solidFill>
            <a:prstDash val="solid"/>
            <a:round/>
            <a:headEnd len="sm" w="sm" type="none"/>
            <a:tailEnd len="sm" w="sm" type="none"/>
          </a:ln>
        </p:spPr>
      </p:pic>
      <p:sp>
        <p:nvSpPr>
          <p:cNvPr id="2007" name="Google Shape;2007;p45"/>
          <p:cNvSpPr/>
          <p:nvPr/>
        </p:nvSpPr>
        <p:spPr>
          <a:xfrm>
            <a:off x="274413" y="164146"/>
            <a:ext cx="687900" cy="687900"/>
          </a:xfrm>
          <a:prstGeom prst="ellipse">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txBox="1"/>
          <p:nvPr/>
        </p:nvSpPr>
        <p:spPr>
          <a:xfrm>
            <a:off x="226863" y="253246"/>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02</a:t>
            </a:r>
            <a:endParaRPr sz="3000">
              <a:solidFill>
                <a:srgbClr val="FFFFFF"/>
              </a:solidFill>
              <a:latin typeface="Black Han Sans"/>
              <a:ea typeface="Black Han Sans"/>
              <a:cs typeface="Black Han Sans"/>
              <a:sym typeface="Black Han Sans"/>
            </a:endParaRPr>
          </a:p>
        </p:txBody>
      </p:sp>
      <p:sp>
        <p:nvSpPr>
          <p:cNvPr id="2009" name="Google Shape;2009;p45"/>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OVERCOMING INSECURITIES</a:t>
            </a:r>
            <a:endParaRPr sz="2500">
              <a:latin typeface="Black Han Sans"/>
              <a:ea typeface="Black Han Sans"/>
              <a:cs typeface="Black Han Sans"/>
              <a:sym typeface="Black Ha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6"/>
                                        </p:tgtEl>
                                        <p:attrNameLst>
                                          <p:attrName>style.visibility</p:attrName>
                                        </p:attrNameLst>
                                      </p:cBhvr>
                                      <p:to>
                                        <p:strVal val="visible"/>
                                      </p:to>
                                    </p:set>
                                    <p:animEffect filter="fade" transition="in">
                                      <p:cBhvr>
                                        <p:cTn dur="1000"/>
                                        <p:tgtEl>
                                          <p:spTgt spid="1996"/>
                                        </p:tgtEl>
                                      </p:cBhvr>
                                    </p:animEffect>
                                  </p:childTnLst>
                                </p:cTn>
                              </p:par>
                              <p:par>
                                <p:cTn fill="hold" nodeType="withEffect" presetClass="entr" presetID="10" presetSubtype="0">
                                  <p:stCondLst>
                                    <p:cond delay="0"/>
                                  </p:stCondLst>
                                  <p:childTnLst>
                                    <p:set>
                                      <p:cBhvr>
                                        <p:cTn dur="1" fill="hold">
                                          <p:stCondLst>
                                            <p:cond delay="0"/>
                                          </p:stCondLst>
                                        </p:cTn>
                                        <p:tgtEl>
                                          <p:spTgt spid="1997"/>
                                        </p:tgtEl>
                                        <p:attrNameLst>
                                          <p:attrName>style.visibility</p:attrName>
                                        </p:attrNameLst>
                                      </p:cBhvr>
                                      <p:to>
                                        <p:strVal val="visible"/>
                                      </p:to>
                                    </p:set>
                                    <p:animEffect filter="fade" transition="in">
                                      <p:cBhvr>
                                        <p:cTn dur="1000"/>
                                        <p:tgtEl>
                                          <p:spTgt spid="1997"/>
                                        </p:tgtEl>
                                      </p:cBhvr>
                                    </p:animEffect>
                                  </p:childTnLst>
                                </p:cTn>
                              </p:par>
                              <p:par>
                                <p:cTn fill="hold" nodeType="withEffect" presetClass="entr" presetID="10" presetSubtype="0">
                                  <p:stCondLst>
                                    <p:cond delay="0"/>
                                  </p:stCondLst>
                                  <p:childTnLst>
                                    <p:set>
                                      <p:cBhvr>
                                        <p:cTn dur="1" fill="hold">
                                          <p:stCondLst>
                                            <p:cond delay="0"/>
                                          </p:stCondLst>
                                        </p:cTn>
                                        <p:tgtEl>
                                          <p:spTgt spid="2000"/>
                                        </p:tgtEl>
                                        <p:attrNameLst>
                                          <p:attrName>style.visibility</p:attrName>
                                        </p:attrNameLst>
                                      </p:cBhvr>
                                      <p:to>
                                        <p:strVal val="visible"/>
                                      </p:to>
                                    </p:set>
                                    <p:animEffect filter="fade" transition="in">
                                      <p:cBhvr>
                                        <p:cTn dur="1000"/>
                                        <p:tgtEl>
                                          <p:spTgt spid="2000"/>
                                        </p:tgtEl>
                                      </p:cBhvr>
                                    </p:animEffect>
                                  </p:childTnLst>
                                </p:cTn>
                              </p:par>
                              <p:par>
                                <p:cTn fill="hold" nodeType="withEffect" presetClass="entr" presetID="10" presetSubtype="0">
                                  <p:stCondLst>
                                    <p:cond delay="0"/>
                                  </p:stCondLst>
                                  <p:childTnLst>
                                    <p:set>
                                      <p:cBhvr>
                                        <p:cTn dur="1" fill="hold">
                                          <p:stCondLst>
                                            <p:cond delay="0"/>
                                          </p:stCondLst>
                                        </p:cTn>
                                        <p:tgtEl>
                                          <p:spTgt spid="2003"/>
                                        </p:tgtEl>
                                        <p:attrNameLst>
                                          <p:attrName>style.visibility</p:attrName>
                                        </p:attrNameLst>
                                      </p:cBhvr>
                                      <p:to>
                                        <p:strVal val="visible"/>
                                      </p:to>
                                    </p:set>
                                    <p:animEffect filter="fade" transition="in">
                                      <p:cBhvr>
                                        <p:cTn dur="1000"/>
                                        <p:tgtEl>
                                          <p:spTgt spid="20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6"/>
                                        </p:tgtEl>
                                        <p:attrNameLst>
                                          <p:attrName>style.visibility</p:attrName>
                                        </p:attrNameLst>
                                      </p:cBhvr>
                                      <p:to>
                                        <p:strVal val="visible"/>
                                      </p:to>
                                    </p:set>
                                    <p:animEffect filter="fade" transition="in">
                                      <p:cBhvr>
                                        <p:cTn dur="1000"/>
                                        <p:tgtEl>
                                          <p:spTgt spid="20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013" name="Shape 2013"/>
        <p:cNvGrpSpPr/>
        <p:nvPr/>
      </p:nvGrpSpPr>
      <p:grpSpPr>
        <a:xfrm>
          <a:off x="0" y="0"/>
          <a:ext cx="0" cy="0"/>
          <a:chOff x="0" y="0"/>
          <a:chExt cx="0" cy="0"/>
        </a:xfrm>
      </p:grpSpPr>
      <p:sp>
        <p:nvSpPr>
          <p:cNvPr id="2014" name="Google Shape;2014;p46"/>
          <p:cNvSpPr/>
          <p:nvPr/>
        </p:nvSpPr>
        <p:spPr>
          <a:xfrm>
            <a:off x="274413" y="164146"/>
            <a:ext cx="687900" cy="687900"/>
          </a:xfrm>
          <a:prstGeom prst="ellipse">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6"/>
          <p:cNvSpPr txBox="1"/>
          <p:nvPr/>
        </p:nvSpPr>
        <p:spPr>
          <a:xfrm>
            <a:off x="226863" y="253246"/>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02</a:t>
            </a:r>
            <a:endParaRPr sz="3000">
              <a:solidFill>
                <a:srgbClr val="FFFFFF"/>
              </a:solidFill>
              <a:latin typeface="Black Han Sans"/>
              <a:ea typeface="Black Han Sans"/>
              <a:cs typeface="Black Han Sans"/>
              <a:sym typeface="Black Han Sans"/>
            </a:endParaRPr>
          </a:p>
        </p:txBody>
      </p:sp>
      <p:sp>
        <p:nvSpPr>
          <p:cNvPr id="2016" name="Google Shape;2016;p46"/>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OVERCOMING INSECURITIES</a:t>
            </a:r>
            <a:endParaRPr sz="2500">
              <a:latin typeface="Black Han Sans"/>
              <a:ea typeface="Black Han Sans"/>
              <a:cs typeface="Black Han Sans"/>
              <a:sym typeface="Black Han Sans"/>
            </a:endParaRPr>
          </a:p>
        </p:txBody>
      </p:sp>
      <p:pic>
        <p:nvPicPr>
          <p:cNvPr id="2017" name="Google Shape;2017;p46"/>
          <p:cNvPicPr preferRelativeResize="0"/>
          <p:nvPr/>
        </p:nvPicPr>
        <p:blipFill>
          <a:blip r:embed="rId3">
            <a:alphaModFix/>
          </a:blip>
          <a:stretch>
            <a:fillRect/>
          </a:stretch>
        </p:blipFill>
        <p:spPr>
          <a:xfrm>
            <a:off x="2315025" y="1092925"/>
            <a:ext cx="4648001" cy="2653575"/>
          </a:xfrm>
          <a:prstGeom prst="rect">
            <a:avLst/>
          </a:prstGeom>
          <a:noFill/>
          <a:ln>
            <a:noFill/>
          </a:ln>
        </p:spPr>
      </p:pic>
      <p:sp>
        <p:nvSpPr>
          <p:cNvPr id="2018" name="Google Shape;2018;p46"/>
          <p:cNvSpPr txBox="1"/>
          <p:nvPr/>
        </p:nvSpPr>
        <p:spPr>
          <a:xfrm>
            <a:off x="1704875" y="3904225"/>
            <a:ext cx="5868300" cy="8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u="sng">
                <a:solidFill>
                  <a:schemeClr val="hlink"/>
                </a:solidFill>
                <a:latin typeface="ABeeZee"/>
                <a:ea typeface="ABeeZee"/>
                <a:cs typeface="ABeeZee"/>
                <a:sym typeface="ABeeZee"/>
                <a:hlinkClick r:id="rId4"/>
              </a:rPr>
              <a:t>My Unexpected Dive into Open-Source Pytho</a:t>
            </a:r>
            <a:r>
              <a:rPr lang="en" sz="1800">
                <a:solidFill>
                  <a:schemeClr val="dk1"/>
                </a:solidFill>
                <a:latin typeface="ABeeZee"/>
                <a:ea typeface="ABeeZee"/>
                <a:cs typeface="ABeeZee"/>
                <a:sym typeface="ABeeZee"/>
              </a:rPr>
              <a:t>n</a:t>
            </a:r>
            <a:endParaRPr sz="1800">
              <a:solidFill>
                <a:schemeClr val="dk1"/>
              </a:solidFill>
              <a:latin typeface="ABeeZee"/>
              <a:ea typeface="ABeeZee"/>
              <a:cs typeface="ABeeZee"/>
              <a:sym typeface="ABeeZee"/>
            </a:endParaRPr>
          </a:p>
          <a:p>
            <a:pPr indent="0" lvl="0" marL="0" rtl="0" algn="ctr">
              <a:spcBef>
                <a:spcPts val="0"/>
              </a:spcBef>
              <a:spcAft>
                <a:spcPts val="0"/>
              </a:spcAft>
              <a:buNone/>
            </a:pPr>
            <a:r>
              <a:rPr lang="en" sz="1800">
                <a:solidFill>
                  <a:schemeClr val="dk1"/>
                </a:solidFill>
                <a:latin typeface="ABeeZee"/>
                <a:ea typeface="ABeeZee"/>
                <a:cs typeface="ABeeZee"/>
                <a:sym typeface="ABeeZee"/>
              </a:rPr>
              <a:t>1 </a:t>
            </a:r>
            <a:r>
              <a:rPr lang="en" sz="1800">
                <a:solidFill>
                  <a:schemeClr val="dk1"/>
                </a:solidFill>
                <a:latin typeface="ABeeZee"/>
                <a:ea typeface="ABeeZee"/>
                <a:cs typeface="ABeeZee"/>
                <a:sym typeface="ABeeZee"/>
              </a:rPr>
              <a:t>February 2020 </a:t>
            </a:r>
            <a:endParaRPr sz="1800">
              <a:solidFill>
                <a:schemeClr val="dk1"/>
              </a:solidFill>
              <a:latin typeface="ABeeZee"/>
              <a:ea typeface="ABeeZee"/>
              <a:cs typeface="ABeeZee"/>
              <a:sym typeface="ABeeZe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022" name="Shape 2022"/>
        <p:cNvGrpSpPr/>
        <p:nvPr/>
      </p:nvGrpSpPr>
      <p:grpSpPr>
        <a:xfrm>
          <a:off x="0" y="0"/>
          <a:ext cx="0" cy="0"/>
          <a:chOff x="0" y="0"/>
          <a:chExt cx="0" cy="0"/>
        </a:xfrm>
      </p:grpSpPr>
      <p:sp>
        <p:nvSpPr>
          <p:cNvPr id="2023" name="Google Shape;2023;p47"/>
          <p:cNvSpPr/>
          <p:nvPr/>
        </p:nvSpPr>
        <p:spPr>
          <a:xfrm>
            <a:off x="246175" y="123167"/>
            <a:ext cx="687900" cy="687900"/>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7"/>
          <p:cNvSpPr txBox="1"/>
          <p:nvPr/>
        </p:nvSpPr>
        <p:spPr>
          <a:xfrm>
            <a:off x="198625" y="2122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03</a:t>
            </a:r>
            <a:endParaRPr sz="3000">
              <a:solidFill>
                <a:srgbClr val="FFFFFF"/>
              </a:solidFill>
              <a:latin typeface="Black Han Sans"/>
              <a:ea typeface="Black Han Sans"/>
              <a:cs typeface="Black Han Sans"/>
              <a:sym typeface="Black Han Sans"/>
            </a:endParaRPr>
          </a:p>
        </p:txBody>
      </p:sp>
      <p:sp>
        <p:nvSpPr>
          <p:cNvPr id="2025" name="Google Shape;2025;p47"/>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FINDING STRENGTH AND SUPPORT</a:t>
            </a:r>
            <a:endParaRPr sz="2100">
              <a:solidFill>
                <a:schemeClr val="dk1"/>
              </a:solidFill>
              <a:latin typeface="Black Han Sans"/>
              <a:ea typeface="Black Han Sans"/>
              <a:cs typeface="Black Han Sans"/>
              <a:sym typeface="Black Han Sans"/>
            </a:endParaRPr>
          </a:p>
        </p:txBody>
      </p:sp>
      <p:sp>
        <p:nvSpPr>
          <p:cNvPr id="2026" name="Google Shape;2026;p47"/>
          <p:cNvSpPr/>
          <p:nvPr/>
        </p:nvSpPr>
        <p:spPr>
          <a:xfrm flipH="1" rot="-2072317">
            <a:off x="4335413" y="3523798"/>
            <a:ext cx="136809" cy="96282"/>
          </a:xfrm>
          <a:custGeom>
            <a:rect b="b" l="l" r="r" t="t"/>
            <a:pathLst>
              <a:path extrusionOk="0" h="3851" w="5472">
                <a:moveTo>
                  <a:pt x="4190" y="0"/>
                </a:moveTo>
                <a:cubicBezTo>
                  <a:pt x="4006" y="0"/>
                  <a:pt x="3820" y="46"/>
                  <a:pt x="3647" y="141"/>
                </a:cubicBezTo>
                <a:lnTo>
                  <a:pt x="740" y="1748"/>
                </a:lnTo>
                <a:cubicBezTo>
                  <a:pt x="197" y="2048"/>
                  <a:pt x="1" y="2731"/>
                  <a:pt x="301" y="3272"/>
                </a:cubicBezTo>
                <a:cubicBezTo>
                  <a:pt x="505" y="3643"/>
                  <a:pt x="888" y="3851"/>
                  <a:pt x="1284" y="3851"/>
                </a:cubicBezTo>
                <a:cubicBezTo>
                  <a:pt x="1466" y="3851"/>
                  <a:pt x="1653" y="3806"/>
                  <a:pt x="1825" y="3711"/>
                </a:cubicBezTo>
                <a:lnTo>
                  <a:pt x="4732" y="2103"/>
                </a:lnTo>
                <a:cubicBezTo>
                  <a:pt x="5275" y="1805"/>
                  <a:pt x="5471" y="1122"/>
                  <a:pt x="5171" y="579"/>
                </a:cubicBezTo>
                <a:cubicBezTo>
                  <a:pt x="4967" y="209"/>
                  <a:pt x="4585" y="0"/>
                  <a:pt x="41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7"/>
          <p:cNvSpPr/>
          <p:nvPr/>
        </p:nvSpPr>
        <p:spPr>
          <a:xfrm flipH="1" rot="-2072317">
            <a:off x="4109831" y="3646444"/>
            <a:ext cx="146135" cy="78805"/>
          </a:xfrm>
          <a:custGeom>
            <a:rect b="b" l="l" r="r" t="t"/>
            <a:pathLst>
              <a:path extrusionOk="0" h="3152" w="5845">
                <a:moveTo>
                  <a:pt x="1248" y="0"/>
                </a:moveTo>
                <a:cubicBezTo>
                  <a:pt x="753" y="0"/>
                  <a:pt x="299" y="328"/>
                  <a:pt x="163" y="829"/>
                </a:cubicBezTo>
                <a:cubicBezTo>
                  <a:pt x="1" y="1427"/>
                  <a:pt x="355" y="2043"/>
                  <a:pt x="953" y="2204"/>
                </a:cubicBezTo>
                <a:lnTo>
                  <a:pt x="4306" y="3112"/>
                </a:lnTo>
                <a:cubicBezTo>
                  <a:pt x="4404" y="3138"/>
                  <a:pt x="4503" y="3151"/>
                  <a:pt x="4600" y="3151"/>
                </a:cubicBezTo>
                <a:cubicBezTo>
                  <a:pt x="5094" y="3151"/>
                  <a:pt x="5547" y="2822"/>
                  <a:pt x="5681" y="2322"/>
                </a:cubicBezTo>
                <a:cubicBezTo>
                  <a:pt x="5844" y="1724"/>
                  <a:pt x="5490" y="1109"/>
                  <a:pt x="4892" y="946"/>
                </a:cubicBezTo>
                <a:lnTo>
                  <a:pt x="1539" y="38"/>
                </a:lnTo>
                <a:cubicBezTo>
                  <a:pt x="1442" y="12"/>
                  <a:pt x="1344" y="0"/>
                  <a:pt x="12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8" name="Google Shape;2028;p47"/>
          <p:cNvGrpSpPr/>
          <p:nvPr/>
        </p:nvGrpSpPr>
        <p:grpSpPr>
          <a:xfrm flipH="1">
            <a:off x="-278709" y="4030720"/>
            <a:ext cx="1397700" cy="1254900"/>
            <a:chOff x="7116041" y="2128720"/>
            <a:chExt cx="1397700" cy="1254900"/>
          </a:xfrm>
        </p:grpSpPr>
        <p:sp>
          <p:nvSpPr>
            <p:cNvPr id="2029" name="Google Shape;2029;p47"/>
            <p:cNvSpPr/>
            <p:nvPr/>
          </p:nvSpPr>
          <p:spPr>
            <a:xfrm rot="480271">
              <a:off x="7185812" y="2211010"/>
              <a:ext cx="1258158" cy="1090319"/>
            </a:xfrm>
            <a:prstGeom prst="hexagon">
              <a:avLst>
                <a:gd fmla="val 25000" name="adj"/>
                <a:gd fmla="val 115470" name="vf"/>
              </a:avLst>
            </a:prstGeom>
            <a:solidFill>
              <a:srgbClr val="00B3F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0" name="Google Shape;2030;p47"/>
            <p:cNvGrpSpPr/>
            <p:nvPr/>
          </p:nvGrpSpPr>
          <p:grpSpPr>
            <a:xfrm rot="2106365">
              <a:off x="7524562" y="2413402"/>
              <a:ext cx="580205" cy="492610"/>
              <a:chOff x="7819770" y="4362193"/>
              <a:chExt cx="580197" cy="492604"/>
            </a:xfrm>
          </p:grpSpPr>
          <p:sp>
            <p:nvSpPr>
              <p:cNvPr id="2031" name="Google Shape;2031;p47"/>
              <p:cNvSpPr/>
              <p:nvPr/>
            </p:nvSpPr>
            <p:spPr>
              <a:xfrm rot="-1590051">
                <a:off x="7858236" y="4539087"/>
                <a:ext cx="225683" cy="225552"/>
              </a:xfrm>
              <a:custGeom>
                <a:rect b="b" l="l" r="r" t="t"/>
                <a:pathLst>
                  <a:path extrusionOk="0" h="10275" w="10281">
                    <a:moveTo>
                      <a:pt x="5141" y="1"/>
                    </a:moveTo>
                    <a:cubicBezTo>
                      <a:pt x="2302" y="1"/>
                      <a:pt x="0" y="2303"/>
                      <a:pt x="0" y="5142"/>
                    </a:cubicBezTo>
                    <a:cubicBezTo>
                      <a:pt x="0" y="5463"/>
                      <a:pt x="27" y="5778"/>
                      <a:pt x="95" y="6087"/>
                    </a:cubicBezTo>
                    <a:cubicBezTo>
                      <a:pt x="531" y="8469"/>
                      <a:pt x="2625" y="10275"/>
                      <a:pt x="5141" y="10275"/>
                    </a:cubicBezTo>
                    <a:cubicBezTo>
                      <a:pt x="7979" y="10275"/>
                      <a:pt x="10280" y="7973"/>
                      <a:pt x="10280" y="5142"/>
                    </a:cubicBezTo>
                    <a:cubicBezTo>
                      <a:pt x="10280" y="2632"/>
                      <a:pt x="8476" y="538"/>
                      <a:pt x="6101" y="95"/>
                    </a:cubicBezTo>
                    <a:cubicBezTo>
                      <a:pt x="5792" y="34"/>
                      <a:pt x="5469" y="1"/>
                      <a:pt x="5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7"/>
              <p:cNvSpPr/>
              <p:nvPr/>
            </p:nvSpPr>
            <p:spPr>
              <a:xfrm rot="-1590051">
                <a:off x="7849851" y="4552712"/>
                <a:ext cx="176183" cy="176227"/>
              </a:xfrm>
              <a:custGeom>
                <a:rect b="b" l="l" r="r" t="t"/>
                <a:pathLst>
                  <a:path extrusionOk="0" h="8028" w="8026">
                    <a:moveTo>
                      <a:pt x="5140" y="1"/>
                    </a:moveTo>
                    <a:cubicBezTo>
                      <a:pt x="2301" y="1"/>
                      <a:pt x="1" y="2303"/>
                      <a:pt x="1" y="5142"/>
                    </a:cubicBezTo>
                    <a:cubicBezTo>
                      <a:pt x="1" y="5463"/>
                      <a:pt x="26" y="5778"/>
                      <a:pt x="94" y="6087"/>
                    </a:cubicBezTo>
                    <a:cubicBezTo>
                      <a:pt x="866" y="7255"/>
                      <a:pt x="2194" y="8027"/>
                      <a:pt x="3697" y="8027"/>
                    </a:cubicBezTo>
                    <a:cubicBezTo>
                      <a:pt x="6086" y="8027"/>
                      <a:pt x="8026" y="6087"/>
                      <a:pt x="8026" y="3692"/>
                    </a:cubicBezTo>
                    <a:lnTo>
                      <a:pt x="8026" y="3691"/>
                    </a:lnTo>
                    <a:cubicBezTo>
                      <a:pt x="8026" y="2195"/>
                      <a:pt x="7260" y="874"/>
                      <a:pt x="6100" y="95"/>
                    </a:cubicBezTo>
                    <a:cubicBezTo>
                      <a:pt x="5791" y="34"/>
                      <a:pt x="5468"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7"/>
              <p:cNvSpPr/>
              <p:nvPr/>
            </p:nvSpPr>
            <p:spPr>
              <a:xfrm rot="-1590051">
                <a:off x="7991852" y="4615820"/>
                <a:ext cx="39579" cy="39579"/>
              </a:xfrm>
              <a:custGeom>
                <a:rect b="b" l="l" r="r" t="t"/>
                <a:pathLst>
                  <a:path extrusionOk="0" h="1803" w="1803">
                    <a:moveTo>
                      <a:pt x="901" y="1"/>
                    </a:moveTo>
                    <a:cubicBezTo>
                      <a:pt x="404" y="1"/>
                      <a:pt x="1" y="404"/>
                      <a:pt x="1" y="901"/>
                    </a:cubicBezTo>
                    <a:cubicBezTo>
                      <a:pt x="1" y="1399"/>
                      <a:pt x="404" y="1803"/>
                      <a:pt x="901" y="1803"/>
                    </a:cubicBezTo>
                    <a:cubicBezTo>
                      <a:pt x="1398" y="1803"/>
                      <a:pt x="1803" y="1399"/>
                      <a:pt x="1803" y="901"/>
                    </a:cubicBezTo>
                    <a:cubicBezTo>
                      <a:pt x="1803"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7"/>
              <p:cNvSpPr/>
              <p:nvPr/>
            </p:nvSpPr>
            <p:spPr>
              <a:xfrm rot="-1590051">
                <a:off x="8135798" y="4400699"/>
                <a:ext cx="225705" cy="225552"/>
              </a:xfrm>
              <a:custGeom>
                <a:rect b="b" l="l" r="r" t="t"/>
                <a:pathLst>
                  <a:path extrusionOk="0" h="10275" w="10282">
                    <a:moveTo>
                      <a:pt x="5142" y="1"/>
                    </a:moveTo>
                    <a:cubicBezTo>
                      <a:pt x="2303" y="1"/>
                      <a:pt x="1" y="2303"/>
                      <a:pt x="1" y="5142"/>
                    </a:cubicBezTo>
                    <a:cubicBezTo>
                      <a:pt x="1" y="5463"/>
                      <a:pt x="28" y="5778"/>
                      <a:pt x="95" y="6087"/>
                    </a:cubicBezTo>
                    <a:cubicBezTo>
                      <a:pt x="532" y="8469"/>
                      <a:pt x="2626" y="10275"/>
                      <a:pt x="5142" y="10275"/>
                    </a:cubicBezTo>
                    <a:cubicBezTo>
                      <a:pt x="7979" y="10275"/>
                      <a:pt x="10281" y="7973"/>
                      <a:pt x="10281" y="5142"/>
                    </a:cubicBezTo>
                    <a:cubicBezTo>
                      <a:pt x="10281" y="2632"/>
                      <a:pt x="8477" y="538"/>
                      <a:pt x="6101" y="95"/>
                    </a:cubicBezTo>
                    <a:cubicBezTo>
                      <a:pt x="5793" y="34"/>
                      <a:pt x="5470" y="1"/>
                      <a:pt x="5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7"/>
              <p:cNvSpPr/>
              <p:nvPr/>
            </p:nvSpPr>
            <p:spPr>
              <a:xfrm rot="-1590051">
                <a:off x="8127434" y="4414320"/>
                <a:ext cx="176183" cy="176227"/>
              </a:xfrm>
              <a:custGeom>
                <a:rect b="b" l="l" r="r" t="t"/>
                <a:pathLst>
                  <a:path extrusionOk="0" h="8028" w="8026">
                    <a:moveTo>
                      <a:pt x="5140" y="1"/>
                    </a:moveTo>
                    <a:cubicBezTo>
                      <a:pt x="2302" y="1"/>
                      <a:pt x="0" y="2303"/>
                      <a:pt x="0" y="5142"/>
                    </a:cubicBezTo>
                    <a:cubicBezTo>
                      <a:pt x="0" y="5463"/>
                      <a:pt x="26" y="5778"/>
                      <a:pt x="93" y="6087"/>
                    </a:cubicBezTo>
                    <a:cubicBezTo>
                      <a:pt x="866" y="7255"/>
                      <a:pt x="2193" y="8027"/>
                      <a:pt x="3697" y="8027"/>
                    </a:cubicBezTo>
                    <a:cubicBezTo>
                      <a:pt x="6085" y="8027"/>
                      <a:pt x="8025" y="6087"/>
                      <a:pt x="8025" y="3692"/>
                    </a:cubicBezTo>
                    <a:lnTo>
                      <a:pt x="8025" y="3691"/>
                    </a:lnTo>
                    <a:cubicBezTo>
                      <a:pt x="8025" y="2195"/>
                      <a:pt x="7261" y="874"/>
                      <a:pt x="6099" y="95"/>
                    </a:cubicBezTo>
                    <a:cubicBezTo>
                      <a:pt x="5791" y="34"/>
                      <a:pt x="5469"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7"/>
              <p:cNvSpPr/>
              <p:nvPr/>
            </p:nvSpPr>
            <p:spPr>
              <a:xfrm rot="-1590051">
                <a:off x="8269435" y="4477428"/>
                <a:ext cx="39579" cy="39579"/>
              </a:xfrm>
              <a:custGeom>
                <a:rect b="b" l="l" r="r" t="t"/>
                <a:pathLst>
                  <a:path extrusionOk="0" h="1803" w="1803">
                    <a:moveTo>
                      <a:pt x="901" y="1"/>
                    </a:moveTo>
                    <a:cubicBezTo>
                      <a:pt x="403" y="1"/>
                      <a:pt x="0" y="404"/>
                      <a:pt x="0" y="901"/>
                    </a:cubicBezTo>
                    <a:cubicBezTo>
                      <a:pt x="0" y="1399"/>
                      <a:pt x="403" y="1803"/>
                      <a:pt x="901" y="1803"/>
                    </a:cubicBezTo>
                    <a:cubicBezTo>
                      <a:pt x="1398" y="1803"/>
                      <a:pt x="1802" y="1399"/>
                      <a:pt x="1802" y="901"/>
                    </a:cubicBezTo>
                    <a:cubicBezTo>
                      <a:pt x="1802"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7"/>
              <p:cNvSpPr/>
              <p:nvPr/>
            </p:nvSpPr>
            <p:spPr>
              <a:xfrm rot="-1590051">
                <a:off x="8083352" y="4718259"/>
                <a:ext cx="231083" cy="89694"/>
              </a:xfrm>
              <a:custGeom>
                <a:rect b="b" l="l" r="r" t="t"/>
                <a:pathLst>
                  <a:path extrusionOk="0" h="4086" w="10527">
                    <a:moveTo>
                      <a:pt x="1121" y="1"/>
                    </a:moveTo>
                    <a:cubicBezTo>
                      <a:pt x="882" y="1"/>
                      <a:pt x="643" y="85"/>
                      <a:pt x="451" y="256"/>
                    </a:cubicBezTo>
                    <a:cubicBezTo>
                      <a:pt x="37" y="625"/>
                      <a:pt x="0" y="1262"/>
                      <a:pt x="370" y="1677"/>
                    </a:cubicBezTo>
                    <a:cubicBezTo>
                      <a:pt x="1335" y="2758"/>
                      <a:pt x="3261" y="4086"/>
                      <a:pt x="5576" y="4086"/>
                    </a:cubicBezTo>
                    <a:cubicBezTo>
                      <a:pt x="6968" y="4086"/>
                      <a:pt x="8498" y="3607"/>
                      <a:pt x="10044" y="2308"/>
                    </a:cubicBezTo>
                    <a:cubicBezTo>
                      <a:pt x="10469" y="1952"/>
                      <a:pt x="10526" y="1316"/>
                      <a:pt x="10168" y="891"/>
                    </a:cubicBezTo>
                    <a:cubicBezTo>
                      <a:pt x="9970" y="654"/>
                      <a:pt x="9685" y="532"/>
                      <a:pt x="9397" y="532"/>
                    </a:cubicBezTo>
                    <a:cubicBezTo>
                      <a:pt x="9169" y="532"/>
                      <a:pt x="8939" y="609"/>
                      <a:pt x="8750" y="767"/>
                    </a:cubicBezTo>
                    <a:cubicBezTo>
                      <a:pt x="7597" y="1735"/>
                      <a:pt x="6507" y="2072"/>
                      <a:pt x="5548" y="2072"/>
                    </a:cubicBezTo>
                    <a:cubicBezTo>
                      <a:pt x="3531" y="2072"/>
                      <a:pt x="2095" y="582"/>
                      <a:pt x="1871" y="335"/>
                    </a:cubicBezTo>
                    <a:cubicBezTo>
                      <a:pt x="1672" y="114"/>
                      <a:pt x="1397" y="1"/>
                      <a:pt x="1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038" name="Google Shape;2038;p47"/>
          <p:cNvCxnSpPr/>
          <p:nvPr/>
        </p:nvCxnSpPr>
        <p:spPr>
          <a:xfrm flipH="1" rot="10800000">
            <a:off x="1303650" y="4161950"/>
            <a:ext cx="2077800" cy="240600"/>
          </a:xfrm>
          <a:prstGeom prst="straightConnector1">
            <a:avLst/>
          </a:prstGeom>
          <a:noFill/>
          <a:ln cap="flat" cmpd="sng" w="76200">
            <a:solidFill>
              <a:srgbClr val="212121"/>
            </a:solidFill>
            <a:prstDash val="dash"/>
            <a:round/>
            <a:headEnd len="med" w="med" type="none"/>
            <a:tailEnd len="med" w="med" type="none"/>
          </a:ln>
        </p:spPr>
      </p:cxnSp>
      <p:grpSp>
        <p:nvGrpSpPr>
          <p:cNvPr id="2039" name="Google Shape;2039;p47"/>
          <p:cNvGrpSpPr/>
          <p:nvPr/>
        </p:nvGrpSpPr>
        <p:grpSpPr>
          <a:xfrm flipH="1" rot="-2072317">
            <a:off x="2927413" y="3181765"/>
            <a:ext cx="2952800" cy="2952800"/>
            <a:chOff x="6810750" y="3336028"/>
            <a:chExt cx="2952600" cy="2952600"/>
          </a:xfrm>
        </p:grpSpPr>
        <p:sp>
          <p:nvSpPr>
            <p:cNvPr id="2040" name="Google Shape;2040;p47"/>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1" name="Google Shape;2041;p47"/>
            <p:cNvGrpSpPr/>
            <p:nvPr/>
          </p:nvGrpSpPr>
          <p:grpSpPr>
            <a:xfrm>
              <a:off x="7660940" y="3865428"/>
              <a:ext cx="386809" cy="308244"/>
              <a:chOff x="7455697" y="3684048"/>
              <a:chExt cx="337236" cy="268739"/>
            </a:xfrm>
          </p:grpSpPr>
          <p:sp>
            <p:nvSpPr>
              <p:cNvPr id="2042" name="Google Shape;2042;p47"/>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7"/>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7"/>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7"/>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7"/>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7"/>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48" name="Google Shape;2048;p47"/>
          <p:cNvSpPr/>
          <p:nvPr/>
        </p:nvSpPr>
        <p:spPr>
          <a:xfrm rot="10800000">
            <a:off x="4062382" y="3935405"/>
            <a:ext cx="442953" cy="95319"/>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038"/>
                                        </p:tgtEl>
                                      </p:cBhvr>
                                    </p:animEffect>
                                    <p:set>
                                      <p:cBhvr>
                                        <p:cTn dur="1" fill="hold">
                                          <p:stCondLst>
                                            <p:cond delay="1000"/>
                                          </p:stCondLst>
                                        </p:cTn>
                                        <p:tgtEl>
                                          <p:spTgt spid="2038"/>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028"/>
                                        </p:tgtEl>
                                      </p:cBhvr>
                                    </p:animEffect>
                                    <p:set>
                                      <p:cBhvr>
                                        <p:cTn dur="1" fill="hold">
                                          <p:stCondLst>
                                            <p:cond delay="1000"/>
                                          </p:stCondLst>
                                        </p:cTn>
                                        <p:tgtEl>
                                          <p:spTgt spid="202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512" name="Shape 1512"/>
        <p:cNvGrpSpPr/>
        <p:nvPr/>
      </p:nvGrpSpPr>
      <p:grpSpPr>
        <a:xfrm>
          <a:off x="0" y="0"/>
          <a:ext cx="0" cy="0"/>
          <a:chOff x="0" y="0"/>
          <a:chExt cx="0" cy="0"/>
        </a:xfrm>
      </p:grpSpPr>
      <p:grpSp>
        <p:nvGrpSpPr>
          <p:cNvPr id="1513" name="Google Shape;1513;p30"/>
          <p:cNvGrpSpPr/>
          <p:nvPr/>
        </p:nvGrpSpPr>
        <p:grpSpPr>
          <a:xfrm>
            <a:off x="2042362" y="2154923"/>
            <a:ext cx="821775" cy="987781"/>
            <a:chOff x="3437888" y="415495"/>
            <a:chExt cx="821775" cy="987781"/>
          </a:xfrm>
        </p:grpSpPr>
        <p:sp>
          <p:nvSpPr>
            <p:cNvPr id="1514" name="Google Shape;1514;p30"/>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0"/>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0"/>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30"/>
          <p:cNvGrpSpPr/>
          <p:nvPr/>
        </p:nvGrpSpPr>
        <p:grpSpPr>
          <a:xfrm>
            <a:off x="2036276" y="2101233"/>
            <a:ext cx="821775" cy="987781"/>
            <a:chOff x="3437888" y="415495"/>
            <a:chExt cx="821775" cy="987781"/>
          </a:xfrm>
        </p:grpSpPr>
        <p:sp>
          <p:nvSpPr>
            <p:cNvPr id="1518" name="Google Shape;1518;p30"/>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30"/>
          <p:cNvGrpSpPr/>
          <p:nvPr/>
        </p:nvGrpSpPr>
        <p:grpSpPr>
          <a:xfrm>
            <a:off x="6318726" y="498146"/>
            <a:ext cx="821773" cy="791661"/>
            <a:chOff x="7910651" y="642164"/>
            <a:chExt cx="821773" cy="791661"/>
          </a:xfrm>
        </p:grpSpPr>
        <p:sp>
          <p:nvSpPr>
            <p:cNvPr id="1522" name="Google Shape;1522;p30"/>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0"/>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 name="Google Shape;1524;p30"/>
          <p:cNvGrpSpPr/>
          <p:nvPr/>
        </p:nvGrpSpPr>
        <p:grpSpPr>
          <a:xfrm>
            <a:off x="6242526" y="433201"/>
            <a:ext cx="821773" cy="791661"/>
            <a:chOff x="7910651" y="642164"/>
            <a:chExt cx="821773" cy="791661"/>
          </a:xfrm>
        </p:grpSpPr>
        <p:sp>
          <p:nvSpPr>
            <p:cNvPr id="1525" name="Google Shape;1525;p30"/>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7" name="Google Shape;1527;p30"/>
          <p:cNvSpPr/>
          <p:nvPr/>
        </p:nvSpPr>
        <p:spPr>
          <a:xfrm>
            <a:off x="3255750" y="495149"/>
            <a:ext cx="2632500" cy="26115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0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0"/>
          <p:cNvSpPr/>
          <p:nvPr/>
        </p:nvSpPr>
        <p:spPr>
          <a:xfrm>
            <a:off x="2134200" y="4259150"/>
            <a:ext cx="4875600" cy="618300"/>
          </a:xfrm>
          <a:prstGeom prst="roundRect">
            <a:avLst>
              <a:gd fmla="val 16667" name="adj"/>
            </a:avLst>
          </a:prstGeom>
          <a:solidFill>
            <a:srgbClr val="00B3F8"/>
          </a:solidFill>
          <a:ln cap="flat" cmpd="sng" w="19050">
            <a:solidFill>
              <a:srgbClr val="000000"/>
            </a:solidFill>
            <a:prstDash val="solid"/>
            <a:round/>
            <a:headEnd len="sm" w="sm" type="none"/>
            <a:tailEnd len="sm" w="sm" type="none"/>
          </a:ln>
          <a:effectLst>
            <a:outerShdw rotWithShape="0" algn="bl" dir="540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529" name="Google Shape;1529;p30"/>
          <p:cNvSpPr txBox="1"/>
          <p:nvPr/>
        </p:nvSpPr>
        <p:spPr>
          <a:xfrm>
            <a:off x="2290200" y="4385450"/>
            <a:ext cx="4563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ABeeZee"/>
                <a:ea typeface="ABeeZee"/>
                <a:cs typeface="ABeeZee"/>
                <a:sym typeface="ABeeZee"/>
              </a:rPr>
              <a:t>Technical Illustrator at Quansight</a:t>
            </a:r>
            <a:endParaRPr sz="1800">
              <a:solidFill>
                <a:srgbClr val="FFFFFF"/>
              </a:solidFill>
              <a:latin typeface="ABeeZee"/>
              <a:ea typeface="ABeeZee"/>
              <a:cs typeface="ABeeZee"/>
              <a:sym typeface="ABeeZee"/>
            </a:endParaRPr>
          </a:p>
        </p:txBody>
      </p:sp>
      <p:pic>
        <p:nvPicPr>
          <p:cNvPr id="1530" name="Google Shape;1530;p30"/>
          <p:cNvPicPr preferRelativeResize="0"/>
          <p:nvPr/>
        </p:nvPicPr>
        <p:blipFill>
          <a:blip r:embed="rId3">
            <a:alphaModFix/>
          </a:blip>
          <a:stretch>
            <a:fillRect/>
          </a:stretch>
        </p:blipFill>
        <p:spPr>
          <a:xfrm>
            <a:off x="3516775" y="732088"/>
            <a:ext cx="2110500" cy="2137500"/>
          </a:xfrm>
          <a:prstGeom prst="roundRect">
            <a:avLst>
              <a:gd fmla="val 16667" name="adj"/>
            </a:avLst>
          </a:prstGeom>
          <a:noFill/>
          <a:ln>
            <a:noFill/>
          </a:ln>
        </p:spPr>
      </p:pic>
      <p:sp>
        <p:nvSpPr>
          <p:cNvPr id="1531" name="Google Shape;1531;p30"/>
          <p:cNvSpPr/>
          <p:nvPr/>
        </p:nvSpPr>
        <p:spPr>
          <a:xfrm rot="-1072412">
            <a:off x="257949" y="179031"/>
            <a:ext cx="2352753" cy="1768622"/>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0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0"/>
          <p:cNvSpPr/>
          <p:nvPr/>
        </p:nvSpPr>
        <p:spPr>
          <a:xfrm>
            <a:off x="2520912" y="3375625"/>
            <a:ext cx="3966531" cy="614558"/>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MARS LEE</a:t>
            </a:r>
          </a:p>
        </p:txBody>
      </p:sp>
      <p:sp>
        <p:nvSpPr>
          <p:cNvPr id="1533" name="Google Shape;1533;p30"/>
          <p:cNvSpPr/>
          <p:nvPr/>
        </p:nvSpPr>
        <p:spPr>
          <a:xfrm rot="-318171">
            <a:off x="1567342" y="959737"/>
            <a:ext cx="1191299" cy="855374"/>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34" name="Google Shape;1534;p30"/>
          <p:cNvPicPr preferRelativeResize="0"/>
          <p:nvPr/>
        </p:nvPicPr>
        <p:blipFill>
          <a:blip r:embed="rId4">
            <a:alphaModFix/>
          </a:blip>
          <a:stretch>
            <a:fillRect/>
          </a:stretch>
        </p:blipFill>
        <p:spPr>
          <a:xfrm rot="1301271">
            <a:off x="6658200" y="2023625"/>
            <a:ext cx="1143000" cy="1143000"/>
          </a:xfrm>
          <a:prstGeom prst="rect">
            <a:avLst/>
          </a:prstGeom>
          <a:noFill/>
          <a:ln>
            <a:noFill/>
          </a:ln>
        </p:spPr>
      </p:pic>
      <p:pic>
        <p:nvPicPr>
          <p:cNvPr id="1535" name="Google Shape;1535;p30"/>
          <p:cNvPicPr preferRelativeResize="0"/>
          <p:nvPr/>
        </p:nvPicPr>
        <p:blipFill>
          <a:blip r:embed="rId5">
            <a:alphaModFix/>
          </a:blip>
          <a:stretch>
            <a:fillRect/>
          </a:stretch>
        </p:blipFill>
        <p:spPr>
          <a:xfrm rot="-498219">
            <a:off x="1532199" y="703600"/>
            <a:ext cx="1143000" cy="1143000"/>
          </a:xfrm>
          <a:prstGeom prst="rect">
            <a:avLst/>
          </a:prstGeom>
          <a:noFill/>
          <a:ln>
            <a:noFill/>
          </a:ln>
        </p:spPr>
      </p:pic>
      <p:sp>
        <p:nvSpPr>
          <p:cNvPr id="1536" name="Google Shape;1536;p30"/>
          <p:cNvSpPr/>
          <p:nvPr/>
        </p:nvSpPr>
        <p:spPr>
          <a:xfrm rot="-823697">
            <a:off x="331999" y="519862"/>
            <a:ext cx="1069452" cy="786263"/>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37" name="Google Shape;1537;p30"/>
          <p:cNvPicPr preferRelativeResize="0"/>
          <p:nvPr/>
        </p:nvPicPr>
        <p:blipFill>
          <a:blip r:embed="rId6">
            <a:alphaModFix/>
          </a:blip>
          <a:stretch>
            <a:fillRect/>
          </a:stretch>
        </p:blipFill>
        <p:spPr>
          <a:xfrm rot="-845316">
            <a:off x="292728" y="346584"/>
            <a:ext cx="1029864" cy="1029864"/>
          </a:xfrm>
          <a:prstGeom prst="rect">
            <a:avLst/>
          </a:prstGeom>
          <a:noFill/>
          <a:ln>
            <a:noFill/>
          </a:ln>
        </p:spPr>
      </p:pic>
      <p:pic>
        <p:nvPicPr>
          <p:cNvPr id="1538" name="Google Shape;1538;p30"/>
          <p:cNvPicPr preferRelativeResize="0"/>
          <p:nvPr/>
        </p:nvPicPr>
        <p:blipFill>
          <a:blip r:embed="rId7">
            <a:alphaModFix/>
          </a:blip>
          <a:stretch>
            <a:fillRect/>
          </a:stretch>
        </p:blipFill>
        <p:spPr>
          <a:xfrm>
            <a:off x="7461875" y="1421794"/>
            <a:ext cx="1143000" cy="1143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052" name="Shape 2052"/>
        <p:cNvGrpSpPr/>
        <p:nvPr/>
      </p:nvGrpSpPr>
      <p:grpSpPr>
        <a:xfrm>
          <a:off x="0" y="0"/>
          <a:ext cx="0" cy="0"/>
          <a:chOff x="0" y="0"/>
          <a:chExt cx="0" cy="0"/>
        </a:xfrm>
      </p:grpSpPr>
      <p:sp>
        <p:nvSpPr>
          <p:cNvPr id="2053" name="Google Shape;2053;p48"/>
          <p:cNvSpPr/>
          <p:nvPr/>
        </p:nvSpPr>
        <p:spPr>
          <a:xfrm>
            <a:off x="246175" y="123167"/>
            <a:ext cx="687900" cy="687900"/>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8"/>
          <p:cNvSpPr txBox="1"/>
          <p:nvPr/>
        </p:nvSpPr>
        <p:spPr>
          <a:xfrm>
            <a:off x="198625" y="2122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03</a:t>
            </a:r>
            <a:endParaRPr sz="3000">
              <a:solidFill>
                <a:srgbClr val="FFFFFF"/>
              </a:solidFill>
              <a:latin typeface="Black Han Sans"/>
              <a:ea typeface="Black Han Sans"/>
              <a:cs typeface="Black Han Sans"/>
              <a:sym typeface="Black Han Sans"/>
            </a:endParaRPr>
          </a:p>
        </p:txBody>
      </p:sp>
      <p:sp>
        <p:nvSpPr>
          <p:cNvPr id="2055" name="Google Shape;2055;p48"/>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FINDING STRENGTH AND SUPPORT</a:t>
            </a:r>
            <a:endParaRPr sz="2100">
              <a:solidFill>
                <a:schemeClr val="dk1"/>
              </a:solidFill>
              <a:latin typeface="Black Han Sans"/>
              <a:ea typeface="Black Han Sans"/>
              <a:cs typeface="Black Han Sans"/>
              <a:sym typeface="Black Han Sans"/>
            </a:endParaRPr>
          </a:p>
        </p:txBody>
      </p:sp>
      <p:sp>
        <p:nvSpPr>
          <p:cNvPr id="2056" name="Google Shape;2056;p48"/>
          <p:cNvSpPr/>
          <p:nvPr/>
        </p:nvSpPr>
        <p:spPr>
          <a:xfrm flipH="1" rot="-2072317">
            <a:off x="4335413" y="3523798"/>
            <a:ext cx="136809" cy="96282"/>
          </a:xfrm>
          <a:custGeom>
            <a:rect b="b" l="l" r="r" t="t"/>
            <a:pathLst>
              <a:path extrusionOk="0" h="3851" w="5472">
                <a:moveTo>
                  <a:pt x="4190" y="0"/>
                </a:moveTo>
                <a:cubicBezTo>
                  <a:pt x="4006" y="0"/>
                  <a:pt x="3820" y="46"/>
                  <a:pt x="3647" y="141"/>
                </a:cubicBezTo>
                <a:lnTo>
                  <a:pt x="740" y="1748"/>
                </a:lnTo>
                <a:cubicBezTo>
                  <a:pt x="197" y="2048"/>
                  <a:pt x="1" y="2731"/>
                  <a:pt x="301" y="3272"/>
                </a:cubicBezTo>
                <a:cubicBezTo>
                  <a:pt x="505" y="3643"/>
                  <a:pt x="888" y="3851"/>
                  <a:pt x="1284" y="3851"/>
                </a:cubicBezTo>
                <a:cubicBezTo>
                  <a:pt x="1466" y="3851"/>
                  <a:pt x="1653" y="3806"/>
                  <a:pt x="1825" y="3711"/>
                </a:cubicBezTo>
                <a:lnTo>
                  <a:pt x="4732" y="2103"/>
                </a:lnTo>
                <a:cubicBezTo>
                  <a:pt x="5275" y="1805"/>
                  <a:pt x="5471" y="1122"/>
                  <a:pt x="5171" y="579"/>
                </a:cubicBezTo>
                <a:cubicBezTo>
                  <a:pt x="4967" y="209"/>
                  <a:pt x="4585" y="0"/>
                  <a:pt x="41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8"/>
          <p:cNvSpPr/>
          <p:nvPr/>
        </p:nvSpPr>
        <p:spPr>
          <a:xfrm flipH="1" rot="-2072317">
            <a:off x="4109831" y="3646444"/>
            <a:ext cx="146135" cy="78805"/>
          </a:xfrm>
          <a:custGeom>
            <a:rect b="b" l="l" r="r" t="t"/>
            <a:pathLst>
              <a:path extrusionOk="0" h="3152" w="5845">
                <a:moveTo>
                  <a:pt x="1248" y="0"/>
                </a:moveTo>
                <a:cubicBezTo>
                  <a:pt x="753" y="0"/>
                  <a:pt x="299" y="328"/>
                  <a:pt x="163" y="829"/>
                </a:cubicBezTo>
                <a:cubicBezTo>
                  <a:pt x="1" y="1427"/>
                  <a:pt x="355" y="2043"/>
                  <a:pt x="953" y="2204"/>
                </a:cubicBezTo>
                <a:lnTo>
                  <a:pt x="4306" y="3112"/>
                </a:lnTo>
                <a:cubicBezTo>
                  <a:pt x="4404" y="3138"/>
                  <a:pt x="4503" y="3151"/>
                  <a:pt x="4600" y="3151"/>
                </a:cubicBezTo>
                <a:cubicBezTo>
                  <a:pt x="5094" y="3151"/>
                  <a:pt x="5547" y="2822"/>
                  <a:pt x="5681" y="2322"/>
                </a:cubicBezTo>
                <a:cubicBezTo>
                  <a:pt x="5844" y="1724"/>
                  <a:pt x="5490" y="1109"/>
                  <a:pt x="4892" y="946"/>
                </a:cubicBezTo>
                <a:lnTo>
                  <a:pt x="1539" y="38"/>
                </a:lnTo>
                <a:cubicBezTo>
                  <a:pt x="1442" y="12"/>
                  <a:pt x="1344" y="0"/>
                  <a:pt x="12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8" name="Google Shape;2058;p48"/>
          <p:cNvGrpSpPr/>
          <p:nvPr/>
        </p:nvGrpSpPr>
        <p:grpSpPr>
          <a:xfrm flipH="1" rot="-2072317">
            <a:off x="2927413" y="3181765"/>
            <a:ext cx="2952800" cy="2952800"/>
            <a:chOff x="6810750" y="3336028"/>
            <a:chExt cx="2952600" cy="2952600"/>
          </a:xfrm>
        </p:grpSpPr>
        <p:sp>
          <p:nvSpPr>
            <p:cNvPr id="2059" name="Google Shape;2059;p48"/>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0" name="Google Shape;2060;p48"/>
            <p:cNvGrpSpPr/>
            <p:nvPr/>
          </p:nvGrpSpPr>
          <p:grpSpPr>
            <a:xfrm>
              <a:off x="7660940" y="3865428"/>
              <a:ext cx="386809" cy="308244"/>
              <a:chOff x="7455697" y="3684048"/>
              <a:chExt cx="337236" cy="268739"/>
            </a:xfrm>
          </p:grpSpPr>
          <p:sp>
            <p:nvSpPr>
              <p:cNvPr id="2061" name="Google Shape;2061;p48"/>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8"/>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8"/>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8"/>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8"/>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8"/>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67" name="Google Shape;2067;p48"/>
          <p:cNvSpPr/>
          <p:nvPr/>
        </p:nvSpPr>
        <p:spPr>
          <a:xfrm rot="173416">
            <a:off x="4062385" y="3935403"/>
            <a:ext cx="442952" cy="95320"/>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8" name="Google Shape;2068;p48"/>
          <p:cNvGrpSpPr/>
          <p:nvPr/>
        </p:nvGrpSpPr>
        <p:grpSpPr>
          <a:xfrm flipH="1" rot="-2072317">
            <a:off x="2931350" y="3181778"/>
            <a:ext cx="2952800" cy="2952800"/>
            <a:chOff x="6810750" y="3336028"/>
            <a:chExt cx="2952600" cy="2952600"/>
          </a:xfrm>
        </p:grpSpPr>
        <p:sp>
          <p:nvSpPr>
            <p:cNvPr id="2069" name="Google Shape;2069;p48"/>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0" name="Google Shape;2070;p48"/>
            <p:cNvGrpSpPr/>
            <p:nvPr/>
          </p:nvGrpSpPr>
          <p:grpSpPr>
            <a:xfrm>
              <a:off x="7660940" y="3865428"/>
              <a:ext cx="539289" cy="506696"/>
              <a:chOff x="7455697" y="3684048"/>
              <a:chExt cx="470173" cy="441758"/>
            </a:xfrm>
          </p:grpSpPr>
          <p:sp>
            <p:nvSpPr>
              <p:cNvPr id="2071" name="Google Shape;2071;p48"/>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8"/>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8"/>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8"/>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8"/>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8"/>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8"/>
              <p:cNvSpPr/>
              <p:nvPr/>
            </p:nvSpPr>
            <p:spPr>
              <a:xfrm rot="-2873326">
                <a:off x="7572511" y="3913164"/>
                <a:ext cx="386137" cy="83102"/>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078" name="Google Shape;2078;p48"/>
          <p:cNvCxnSpPr/>
          <p:nvPr/>
        </p:nvCxnSpPr>
        <p:spPr>
          <a:xfrm flipH="1" rot="10800000">
            <a:off x="4639475" y="2775750"/>
            <a:ext cx="455700" cy="595500"/>
          </a:xfrm>
          <a:prstGeom prst="straightConnector1">
            <a:avLst/>
          </a:prstGeom>
          <a:noFill/>
          <a:ln cap="flat" cmpd="sng" w="76200">
            <a:solidFill>
              <a:srgbClr val="212121"/>
            </a:solidFill>
            <a:prstDash val="dash"/>
            <a:round/>
            <a:headEnd len="med" w="med" type="none"/>
            <a:tailEnd len="med" w="med" type="none"/>
          </a:ln>
        </p:spPr>
      </p:cxnSp>
      <p:cxnSp>
        <p:nvCxnSpPr>
          <p:cNvPr id="2079" name="Google Shape;2079;p48"/>
          <p:cNvCxnSpPr/>
          <p:nvPr/>
        </p:nvCxnSpPr>
        <p:spPr>
          <a:xfrm flipH="1" rot="10800000">
            <a:off x="5459450" y="2755150"/>
            <a:ext cx="1832700" cy="856800"/>
          </a:xfrm>
          <a:prstGeom prst="straightConnector1">
            <a:avLst/>
          </a:prstGeom>
          <a:noFill/>
          <a:ln cap="flat" cmpd="sng" w="76200">
            <a:solidFill>
              <a:srgbClr val="212121"/>
            </a:solidFill>
            <a:prstDash val="dash"/>
            <a:round/>
            <a:headEnd len="med" w="med" type="none"/>
            <a:tailEnd len="med" w="med" type="none"/>
          </a:ln>
        </p:spPr>
      </p:cxnSp>
      <p:cxnSp>
        <p:nvCxnSpPr>
          <p:cNvPr id="2080" name="Google Shape;2080;p48"/>
          <p:cNvCxnSpPr/>
          <p:nvPr/>
        </p:nvCxnSpPr>
        <p:spPr>
          <a:xfrm>
            <a:off x="5737775" y="4228050"/>
            <a:ext cx="1849500" cy="111300"/>
          </a:xfrm>
          <a:prstGeom prst="straightConnector1">
            <a:avLst/>
          </a:prstGeom>
          <a:noFill/>
          <a:ln cap="flat" cmpd="sng" w="76200">
            <a:solidFill>
              <a:srgbClr val="212121"/>
            </a:solidFill>
            <a:prstDash val="dash"/>
            <a:round/>
            <a:headEnd len="med" w="med" type="none"/>
            <a:tailEnd len="med" w="med" type="none"/>
          </a:ln>
        </p:spPr>
      </p:cxnSp>
      <p:grpSp>
        <p:nvGrpSpPr>
          <p:cNvPr id="2081" name="Google Shape;2081;p48"/>
          <p:cNvGrpSpPr/>
          <p:nvPr/>
        </p:nvGrpSpPr>
        <p:grpSpPr>
          <a:xfrm flipH="1">
            <a:off x="7062780" y="1882956"/>
            <a:ext cx="2499300" cy="2456400"/>
            <a:chOff x="3246155" y="3648381"/>
            <a:chExt cx="2499300" cy="2456400"/>
          </a:xfrm>
        </p:grpSpPr>
        <p:sp>
          <p:nvSpPr>
            <p:cNvPr id="2082" name="Google Shape;2082;p48"/>
            <p:cNvSpPr/>
            <p:nvPr/>
          </p:nvSpPr>
          <p:spPr>
            <a:xfrm rot="4276746">
              <a:off x="3535868" y="3882443"/>
              <a:ext cx="1919874" cy="1988275"/>
            </a:xfrm>
            <a:prstGeom prst="pie">
              <a:avLst>
                <a:gd fmla="val 5418435" name="adj1"/>
                <a:gd fmla="val 16200000" name="adj2"/>
              </a:avLst>
            </a:prstGeom>
            <a:solidFill>
              <a:srgbClr val="EA999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3" name="Google Shape;2083;p48"/>
            <p:cNvGrpSpPr/>
            <p:nvPr/>
          </p:nvGrpSpPr>
          <p:grpSpPr>
            <a:xfrm rot="-1123382">
              <a:off x="4108601" y="4235363"/>
              <a:ext cx="505893" cy="440161"/>
              <a:chOff x="4326959" y="4138359"/>
              <a:chExt cx="505883" cy="440152"/>
            </a:xfrm>
          </p:grpSpPr>
          <p:grpSp>
            <p:nvGrpSpPr>
              <p:cNvPr id="2084" name="Google Shape;2084;p48"/>
              <p:cNvGrpSpPr/>
              <p:nvPr/>
            </p:nvGrpSpPr>
            <p:grpSpPr>
              <a:xfrm rot="467582">
                <a:off x="4339817" y="4169886"/>
                <a:ext cx="480167" cy="222358"/>
                <a:chOff x="802000" y="4095200"/>
                <a:chExt cx="480150" cy="222350"/>
              </a:xfrm>
            </p:grpSpPr>
            <p:sp>
              <p:nvSpPr>
                <p:cNvPr id="2085" name="Google Shape;2085;p48"/>
                <p:cNvSpPr/>
                <p:nvPr/>
              </p:nvSpPr>
              <p:spPr>
                <a:xfrm>
                  <a:off x="802000" y="4143450"/>
                  <a:ext cx="174075" cy="174100"/>
                </a:xfrm>
                <a:custGeom>
                  <a:rect b="b" l="l" r="r" t="t"/>
                  <a:pathLst>
                    <a:path extrusionOk="0" h="6964" w="6963">
                      <a:moveTo>
                        <a:pt x="3481" y="0"/>
                      </a:moveTo>
                      <a:cubicBezTo>
                        <a:pt x="1558" y="0"/>
                        <a:pt x="0" y="1559"/>
                        <a:pt x="0" y="3483"/>
                      </a:cubicBezTo>
                      <a:cubicBezTo>
                        <a:pt x="0" y="5404"/>
                        <a:pt x="1558" y="6964"/>
                        <a:pt x="3481" y="6964"/>
                      </a:cubicBezTo>
                      <a:cubicBezTo>
                        <a:pt x="5404" y="6964"/>
                        <a:pt x="6962" y="5404"/>
                        <a:pt x="6962" y="3483"/>
                      </a:cubicBezTo>
                      <a:cubicBezTo>
                        <a:pt x="6962" y="1559"/>
                        <a:pt x="5403" y="0"/>
                        <a:pt x="3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8"/>
                <p:cNvSpPr/>
                <p:nvPr/>
              </p:nvSpPr>
              <p:spPr>
                <a:xfrm>
                  <a:off x="1108050" y="4095200"/>
                  <a:ext cx="174100" cy="174100"/>
                </a:xfrm>
                <a:custGeom>
                  <a:rect b="b" l="l" r="r" t="t"/>
                  <a:pathLst>
                    <a:path extrusionOk="0" h="6964" w="6964">
                      <a:moveTo>
                        <a:pt x="3483" y="0"/>
                      </a:moveTo>
                      <a:cubicBezTo>
                        <a:pt x="1559" y="0"/>
                        <a:pt x="0" y="1560"/>
                        <a:pt x="0" y="3481"/>
                      </a:cubicBezTo>
                      <a:cubicBezTo>
                        <a:pt x="0" y="5405"/>
                        <a:pt x="1559" y="6964"/>
                        <a:pt x="3483" y="6964"/>
                      </a:cubicBezTo>
                      <a:cubicBezTo>
                        <a:pt x="5405" y="6964"/>
                        <a:pt x="6964" y="5405"/>
                        <a:pt x="6964" y="3481"/>
                      </a:cubicBezTo>
                      <a:cubicBezTo>
                        <a:pt x="6964" y="1560"/>
                        <a:pt x="5405" y="0"/>
                        <a:pt x="3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8"/>
                <p:cNvSpPr/>
                <p:nvPr/>
              </p:nvSpPr>
              <p:spPr>
                <a:xfrm>
                  <a:off x="868900" y="4182225"/>
                  <a:ext cx="96500" cy="96550"/>
                </a:xfrm>
                <a:custGeom>
                  <a:rect b="b" l="l" r="r" t="t"/>
                  <a:pathLst>
                    <a:path extrusionOk="0" h="3862" w="3860">
                      <a:moveTo>
                        <a:pt x="1930" y="0"/>
                      </a:moveTo>
                      <a:cubicBezTo>
                        <a:pt x="864" y="0"/>
                        <a:pt x="0" y="865"/>
                        <a:pt x="0" y="1932"/>
                      </a:cubicBezTo>
                      <a:cubicBezTo>
                        <a:pt x="0" y="2997"/>
                        <a:pt x="864" y="3861"/>
                        <a:pt x="1930" y="3861"/>
                      </a:cubicBezTo>
                      <a:cubicBezTo>
                        <a:pt x="2996" y="3861"/>
                        <a:pt x="3860" y="2997"/>
                        <a:pt x="3860" y="1932"/>
                      </a:cubicBezTo>
                      <a:cubicBezTo>
                        <a:pt x="3860" y="865"/>
                        <a:pt x="2996"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8"/>
                <p:cNvSpPr/>
                <p:nvPr/>
              </p:nvSpPr>
              <p:spPr>
                <a:xfrm>
                  <a:off x="1124650" y="4143450"/>
                  <a:ext cx="96525" cy="96525"/>
                </a:xfrm>
                <a:custGeom>
                  <a:rect b="b" l="l" r="r" t="t"/>
                  <a:pathLst>
                    <a:path extrusionOk="0" h="3861" w="3861">
                      <a:moveTo>
                        <a:pt x="1930" y="0"/>
                      </a:moveTo>
                      <a:cubicBezTo>
                        <a:pt x="864" y="0"/>
                        <a:pt x="0" y="864"/>
                        <a:pt x="0" y="1931"/>
                      </a:cubicBezTo>
                      <a:cubicBezTo>
                        <a:pt x="0" y="2997"/>
                        <a:pt x="864" y="3861"/>
                        <a:pt x="1930" y="3861"/>
                      </a:cubicBezTo>
                      <a:cubicBezTo>
                        <a:pt x="2997" y="3861"/>
                        <a:pt x="3861" y="2997"/>
                        <a:pt x="3861" y="1931"/>
                      </a:cubicBezTo>
                      <a:cubicBezTo>
                        <a:pt x="3861" y="864"/>
                        <a:pt x="2997"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48"/>
              <p:cNvGrpSpPr/>
              <p:nvPr/>
            </p:nvGrpSpPr>
            <p:grpSpPr>
              <a:xfrm>
                <a:off x="4377842" y="4429591"/>
                <a:ext cx="417372" cy="148920"/>
                <a:chOff x="6168355" y="1806966"/>
                <a:chExt cx="417372" cy="148920"/>
              </a:xfrm>
            </p:grpSpPr>
            <p:sp>
              <p:nvSpPr>
                <p:cNvPr id="2090" name="Google Shape;2090;p48"/>
                <p:cNvSpPr/>
                <p:nvPr/>
              </p:nvSpPr>
              <p:spPr>
                <a:xfrm>
                  <a:off x="6168355" y="1806966"/>
                  <a:ext cx="417372" cy="148920"/>
                </a:xfrm>
                <a:custGeom>
                  <a:rect b="b" l="l" r="r" t="t"/>
                  <a:pathLst>
                    <a:path extrusionOk="0" h="6410" w="17965">
                      <a:moveTo>
                        <a:pt x="15552" y="0"/>
                      </a:moveTo>
                      <a:cubicBezTo>
                        <a:pt x="15124" y="0"/>
                        <a:pt x="14691" y="129"/>
                        <a:pt x="14315" y="395"/>
                      </a:cubicBezTo>
                      <a:cubicBezTo>
                        <a:pt x="14204" y="473"/>
                        <a:pt x="14100" y="549"/>
                        <a:pt x="13990" y="617"/>
                      </a:cubicBezTo>
                      <a:cubicBezTo>
                        <a:pt x="12958" y="1292"/>
                        <a:pt x="11951" y="1710"/>
                        <a:pt x="10996" y="1931"/>
                      </a:cubicBezTo>
                      <a:cubicBezTo>
                        <a:pt x="10318" y="2092"/>
                        <a:pt x="9665" y="2159"/>
                        <a:pt x="9046" y="2159"/>
                      </a:cubicBezTo>
                      <a:cubicBezTo>
                        <a:pt x="8583" y="2159"/>
                        <a:pt x="8140" y="2121"/>
                        <a:pt x="7721" y="2059"/>
                      </a:cubicBezTo>
                      <a:cubicBezTo>
                        <a:pt x="6476" y="1863"/>
                        <a:pt x="5442" y="1436"/>
                        <a:pt x="4744" y="1070"/>
                      </a:cubicBezTo>
                      <a:cubicBezTo>
                        <a:pt x="4138" y="754"/>
                        <a:pt x="3771" y="482"/>
                        <a:pt x="3712" y="439"/>
                      </a:cubicBezTo>
                      <a:cubicBezTo>
                        <a:pt x="3325" y="145"/>
                        <a:pt x="2868" y="2"/>
                        <a:pt x="2414" y="2"/>
                      </a:cubicBezTo>
                      <a:cubicBezTo>
                        <a:pt x="1776" y="2"/>
                        <a:pt x="1144" y="284"/>
                        <a:pt x="725" y="823"/>
                      </a:cubicBezTo>
                      <a:cubicBezTo>
                        <a:pt x="1" y="1753"/>
                        <a:pt x="171" y="3100"/>
                        <a:pt x="1101" y="3817"/>
                      </a:cubicBezTo>
                      <a:cubicBezTo>
                        <a:pt x="2637" y="5010"/>
                        <a:pt x="5579" y="6409"/>
                        <a:pt x="9068" y="6409"/>
                      </a:cubicBezTo>
                      <a:cubicBezTo>
                        <a:pt x="11474" y="6409"/>
                        <a:pt x="14135" y="5744"/>
                        <a:pt x="16779" y="3876"/>
                      </a:cubicBezTo>
                      <a:cubicBezTo>
                        <a:pt x="17743" y="3194"/>
                        <a:pt x="17965" y="1863"/>
                        <a:pt x="17291" y="899"/>
                      </a:cubicBezTo>
                      <a:cubicBezTo>
                        <a:pt x="16875" y="312"/>
                        <a:pt x="16219" y="0"/>
                        <a:pt x="155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8"/>
                <p:cNvSpPr/>
                <p:nvPr/>
              </p:nvSpPr>
              <p:spPr>
                <a:xfrm>
                  <a:off x="6274974" y="1831803"/>
                  <a:ext cx="72764" cy="50182"/>
                </a:xfrm>
                <a:custGeom>
                  <a:rect b="b" l="l" r="r" t="t"/>
                  <a:pathLst>
                    <a:path extrusionOk="0" h="2160" w="3132">
                      <a:moveTo>
                        <a:pt x="155" y="1"/>
                      </a:moveTo>
                      <a:cubicBezTo>
                        <a:pt x="1" y="982"/>
                        <a:pt x="155" y="1946"/>
                        <a:pt x="1238" y="2133"/>
                      </a:cubicBezTo>
                      <a:cubicBezTo>
                        <a:pt x="1340" y="2151"/>
                        <a:pt x="1437" y="2159"/>
                        <a:pt x="1532" y="2159"/>
                      </a:cubicBezTo>
                      <a:cubicBezTo>
                        <a:pt x="2260" y="2159"/>
                        <a:pt x="2769" y="1655"/>
                        <a:pt x="3132" y="990"/>
                      </a:cubicBezTo>
                      <a:cubicBezTo>
                        <a:pt x="1887" y="794"/>
                        <a:pt x="855" y="367"/>
                        <a:pt x="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8"/>
                <p:cNvSpPr/>
                <p:nvPr/>
              </p:nvSpPr>
              <p:spPr>
                <a:xfrm>
                  <a:off x="6423832" y="1821301"/>
                  <a:ext cx="72346" cy="62658"/>
                </a:xfrm>
                <a:custGeom>
                  <a:rect b="b" l="l" r="r" t="t"/>
                  <a:pathLst>
                    <a:path extrusionOk="0" h="2697" w="3114">
                      <a:moveTo>
                        <a:pt x="2994" y="0"/>
                      </a:moveTo>
                      <a:lnTo>
                        <a:pt x="2994" y="0"/>
                      </a:lnTo>
                      <a:cubicBezTo>
                        <a:pt x="1962" y="675"/>
                        <a:pt x="955" y="1092"/>
                        <a:pt x="0" y="1314"/>
                      </a:cubicBezTo>
                      <a:cubicBezTo>
                        <a:pt x="366" y="2067"/>
                        <a:pt x="878" y="2696"/>
                        <a:pt x="1543" y="2696"/>
                      </a:cubicBezTo>
                      <a:cubicBezTo>
                        <a:pt x="1700" y="2696"/>
                        <a:pt x="1865" y="2661"/>
                        <a:pt x="2039" y="2585"/>
                      </a:cubicBezTo>
                      <a:cubicBezTo>
                        <a:pt x="2969" y="2185"/>
                        <a:pt x="3113" y="1075"/>
                        <a:pt x="29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093" name="Google Shape;2093;p48"/>
          <p:cNvGrpSpPr/>
          <p:nvPr/>
        </p:nvGrpSpPr>
        <p:grpSpPr>
          <a:xfrm rot="1015422">
            <a:off x="7696715" y="3611783"/>
            <a:ext cx="1448410" cy="1671912"/>
            <a:chOff x="3847802" y="1565882"/>
            <a:chExt cx="1448400" cy="1671900"/>
          </a:xfrm>
        </p:grpSpPr>
        <p:sp>
          <p:nvSpPr>
            <p:cNvPr id="2094" name="Google Shape;2094;p48"/>
            <p:cNvSpPr/>
            <p:nvPr/>
          </p:nvSpPr>
          <p:spPr>
            <a:xfrm rot="-712">
              <a:off x="3847802" y="1566032"/>
              <a:ext cx="1448400" cy="1671600"/>
            </a:xfrm>
            <a:prstGeom prst="star6">
              <a:avLst>
                <a:gd fmla="val 28868" name="adj"/>
                <a:gd fmla="val 115470" name="hf"/>
              </a:avLst>
            </a:pr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5" name="Google Shape;2095;p48"/>
            <p:cNvGrpSpPr/>
            <p:nvPr/>
          </p:nvGrpSpPr>
          <p:grpSpPr>
            <a:xfrm rot="594355">
              <a:off x="4344319" y="2230564"/>
              <a:ext cx="423126" cy="337646"/>
              <a:chOff x="802000" y="4095200"/>
              <a:chExt cx="480150" cy="383150"/>
            </a:xfrm>
          </p:grpSpPr>
          <p:sp>
            <p:nvSpPr>
              <p:cNvPr id="2096" name="Google Shape;2096;p48"/>
              <p:cNvSpPr/>
              <p:nvPr/>
            </p:nvSpPr>
            <p:spPr>
              <a:xfrm>
                <a:off x="892400" y="4327600"/>
                <a:ext cx="329075" cy="150750"/>
              </a:xfrm>
              <a:custGeom>
                <a:rect b="b" l="l" r="r" t="t"/>
                <a:pathLst>
                  <a:path extrusionOk="0" h="6030" w="13163">
                    <a:moveTo>
                      <a:pt x="11543" y="1"/>
                    </a:moveTo>
                    <a:cubicBezTo>
                      <a:pt x="11469" y="1"/>
                      <a:pt x="11393" y="6"/>
                      <a:pt x="11317" y="19"/>
                    </a:cubicBezTo>
                    <a:lnTo>
                      <a:pt x="1583" y="1571"/>
                    </a:lnTo>
                    <a:cubicBezTo>
                      <a:pt x="498" y="1744"/>
                      <a:pt x="1" y="3055"/>
                      <a:pt x="733" y="3874"/>
                    </a:cubicBezTo>
                    <a:cubicBezTo>
                      <a:pt x="1685" y="4935"/>
                      <a:pt x="3304" y="6029"/>
                      <a:pt x="5936" y="6029"/>
                    </a:cubicBezTo>
                    <a:cubicBezTo>
                      <a:pt x="6444" y="6029"/>
                      <a:pt x="6989" y="5989"/>
                      <a:pt x="7574" y="5899"/>
                    </a:cubicBezTo>
                    <a:cubicBezTo>
                      <a:pt x="11128" y="5358"/>
                      <a:pt x="12429" y="3348"/>
                      <a:pt x="12896" y="1767"/>
                    </a:cubicBezTo>
                    <a:cubicBezTo>
                      <a:pt x="13163" y="866"/>
                      <a:pt x="12445" y="1"/>
                      <a:pt x="11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8"/>
              <p:cNvSpPr/>
              <p:nvPr/>
            </p:nvSpPr>
            <p:spPr>
              <a:xfrm>
                <a:off x="802000" y="4143450"/>
                <a:ext cx="174075" cy="174100"/>
              </a:xfrm>
              <a:custGeom>
                <a:rect b="b" l="l" r="r" t="t"/>
                <a:pathLst>
                  <a:path extrusionOk="0" h="6964" w="6963">
                    <a:moveTo>
                      <a:pt x="3481" y="0"/>
                    </a:moveTo>
                    <a:cubicBezTo>
                      <a:pt x="1558" y="0"/>
                      <a:pt x="0" y="1559"/>
                      <a:pt x="0" y="3483"/>
                    </a:cubicBezTo>
                    <a:cubicBezTo>
                      <a:pt x="0" y="5404"/>
                      <a:pt x="1558" y="6964"/>
                      <a:pt x="3481" y="6964"/>
                    </a:cubicBezTo>
                    <a:cubicBezTo>
                      <a:pt x="5404" y="6964"/>
                      <a:pt x="6962" y="5404"/>
                      <a:pt x="6962" y="3483"/>
                    </a:cubicBezTo>
                    <a:cubicBezTo>
                      <a:pt x="6962" y="1559"/>
                      <a:pt x="5403" y="0"/>
                      <a:pt x="3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8"/>
              <p:cNvSpPr/>
              <p:nvPr/>
            </p:nvSpPr>
            <p:spPr>
              <a:xfrm>
                <a:off x="1108050" y="4095200"/>
                <a:ext cx="174100" cy="174100"/>
              </a:xfrm>
              <a:custGeom>
                <a:rect b="b" l="l" r="r" t="t"/>
                <a:pathLst>
                  <a:path extrusionOk="0" h="6964" w="6964">
                    <a:moveTo>
                      <a:pt x="3483" y="0"/>
                    </a:moveTo>
                    <a:cubicBezTo>
                      <a:pt x="1559" y="0"/>
                      <a:pt x="0" y="1560"/>
                      <a:pt x="0" y="3481"/>
                    </a:cubicBezTo>
                    <a:cubicBezTo>
                      <a:pt x="0" y="5405"/>
                      <a:pt x="1559" y="6964"/>
                      <a:pt x="3483" y="6964"/>
                    </a:cubicBezTo>
                    <a:cubicBezTo>
                      <a:pt x="5405" y="6964"/>
                      <a:pt x="6964" y="5405"/>
                      <a:pt x="6964" y="3481"/>
                    </a:cubicBezTo>
                    <a:cubicBezTo>
                      <a:pt x="6964" y="1560"/>
                      <a:pt x="5405" y="0"/>
                      <a:pt x="3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8"/>
              <p:cNvSpPr/>
              <p:nvPr/>
            </p:nvSpPr>
            <p:spPr>
              <a:xfrm>
                <a:off x="840792" y="4182215"/>
                <a:ext cx="96500" cy="96550"/>
              </a:xfrm>
              <a:custGeom>
                <a:rect b="b" l="l" r="r" t="t"/>
                <a:pathLst>
                  <a:path extrusionOk="0" h="3862" w="3860">
                    <a:moveTo>
                      <a:pt x="1930" y="0"/>
                    </a:moveTo>
                    <a:cubicBezTo>
                      <a:pt x="864" y="0"/>
                      <a:pt x="0" y="865"/>
                      <a:pt x="0" y="1932"/>
                    </a:cubicBezTo>
                    <a:cubicBezTo>
                      <a:pt x="0" y="2997"/>
                      <a:pt x="864" y="3861"/>
                      <a:pt x="1930" y="3861"/>
                    </a:cubicBezTo>
                    <a:cubicBezTo>
                      <a:pt x="2996" y="3861"/>
                      <a:pt x="3860" y="2997"/>
                      <a:pt x="3860" y="1932"/>
                    </a:cubicBezTo>
                    <a:cubicBezTo>
                      <a:pt x="3860" y="865"/>
                      <a:pt x="2996"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8"/>
              <p:cNvSpPr/>
              <p:nvPr/>
            </p:nvSpPr>
            <p:spPr>
              <a:xfrm>
                <a:off x="1146847" y="4133972"/>
                <a:ext cx="96525" cy="96525"/>
              </a:xfrm>
              <a:custGeom>
                <a:rect b="b" l="l" r="r" t="t"/>
                <a:pathLst>
                  <a:path extrusionOk="0" h="3861" w="3861">
                    <a:moveTo>
                      <a:pt x="1930" y="0"/>
                    </a:moveTo>
                    <a:cubicBezTo>
                      <a:pt x="864" y="0"/>
                      <a:pt x="0" y="864"/>
                      <a:pt x="0" y="1931"/>
                    </a:cubicBezTo>
                    <a:cubicBezTo>
                      <a:pt x="0" y="2997"/>
                      <a:pt x="864" y="3861"/>
                      <a:pt x="1930" y="3861"/>
                    </a:cubicBezTo>
                    <a:cubicBezTo>
                      <a:pt x="2997" y="3861"/>
                      <a:pt x="3861" y="2997"/>
                      <a:pt x="3861" y="1931"/>
                    </a:cubicBezTo>
                    <a:cubicBezTo>
                      <a:pt x="3861" y="864"/>
                      <a:pt x="2997"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01" name="Google Shape;2101;p48"/>
          <p:cNvGrpSpPr/>
          <p:nvPr/>
        </p:nvGrpSpPr>
        <p:grpSpPr>
          <a:xfrm>
            <a:off x="4589525" y="1597463"/>
            <a:ext cx="1952625" cy="1066475"/>
            <a:chOff x="4375950" y="3672713"/>
            <a:chExt cx="1952625" cy="1066475"/>
          </a:xfrm>
        </p:grpSpPr>
        <p:sp>
          <p:nvSpPr>
            <p:cNvPr id="2102" name="Google Shape;2102;p48"/>
            <p:cNvSpPr/>
            <p:nvPr/>
          </p:nvSpPr>
          <p:spPr>
            <a:xfrm>
              <a:off x="4375950" y="3672713"/>
              <a:ext cx="1952625" cy="1066475"/>
            </a:xfrm>
            <a:prstGeom prst="flowChartPreparation">
              <a:avLst/>
            </a:prstGeom>
            <a:solidFill>
              <a:srgbClr val="8067C2">
                <a:alpha val="8879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3" name="Google Shape;2103;p48"/>
            <p:cNvGrpSpPr/>
            <p:nvPr/>
          </p:nvGrpSpPr>
          <p:grpSpPr>
            <a:xfrm rot="244040">
              <a:off x="4887259" y="3859910"/>
              <a:ext cx="930005" cy="628225"/>
              <a:chOff x="3276876" y="2838815"/>
              <a:chExt cx="946401" cy="639301"/>
            </a:xfrm>
          </p:grpSpPr>
          <p:sp>
            <p:nvSpPr>
              <p:cNvPr id="2104" name="Google Shape;2104;p48"/>
              <p:cNvSpPr/>
              <p:nvPr/>
            </p:nvSpPr>
            <p:spPr>
              <a:xfrm rot="742854">
                <a:off x="3292529" y="3298699"/>
                <a:ext cx="163743" cy="163768"/>
              </a:xfrm>
              <a:custGeom>
                <a:rect b="b" l="l" r="r" t="t"/>
                <a:pathLst>
                  <a:path extrusionOk="0" h="6551" w="6550">
                    <a:moveTo>
                      <a:pt x="3276" y="1"/>
                    </a:moveTo>
                    <a:cubicBezTo>
                      <a:pt x="1466" y="1"/>
                      <a:pt x="0" y="1467"/>
                      <a:pt x="0" y="3277"/>
                    </a:cubicBezTo>
                    <a:cubicBezTo>
                      <a:pt x="0" y="5085"/>
                      <a:pt x="1466" y="6551"/>
                      <a:pt x="3276" y="6551"/>
                    </a:cubicBezTo>
                    <a:cubicBezTo>
                      <a:pt x="5084" y="6551"/>
                      <a:pt x="6550" y="5085"/>
                      <a:pt x="6550" y="3277"/>
                    </a:cubicBezTo>
                    <a:cubicBezTo>
                      <a:pt x="6550" y="1467"/>
                      <a:pt x="5084" y="1"/>
                      <a:pt x="3276" y="1"/>
                    </a:cubicBezTo>
                    <a:close/>
                  </a:path>
                </a:pathLst>
              </a:cu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8"/>
              <p:cNvSpPr/>
              <p:nvPr/>
            </p:nvSpPr>
            <p:spPr>
              <a:xfrm rot="742854">
                <a:off x="4043857" y="3234898"/>
                <a:ext cx="163768" cy="163768"/>
              </a:xfrm>
              <a:custGeom>
                <a:rect b="b" l="l" r="r" t="t"/>
                <a:pathLst>
                  <a:path extrusionOk="0" h="6551" w="6551">
                    <a:moveTo>
                      <a:pt x="3277" y="1"/>
                    </a:moveTo>
                    <a:cubicBezTo>
                      <a:pt x="1467" y="1"/>
                      <a:pt x="1" y="1469"/>
                      <a:pt x="1" y="3277"/>
                    </a:cubicBezTo>
                    <a:cubicBezTo>
                      <a:pt x="1" y="5085"/>
                      <a:pt x="1467" y="6551"/>
                      <a:pt x="3277" y="6551"/>
                    </a:cubicBezTo>
                    <a:cubicBezTo>
                      <a:pt x="5085" y="6551"/>
                      <a:pt x="6551" y="5085"/>
                      <a:pt x="6551" y="3277"/>
                    </a:cubicBezTo>
                    <a:cubicBezTo>
                      <a:pt x="6551" y="1469"/>
                      <a:pt x="5085" y="1"/>
                      <a:pt x="3277" y="1"/>
                    </a:cubicBezTo>
                    <a:close/>
                  </a:path>
                </a:pathLst>
              </a:cu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8"/>
              <p:cNvSpPr/>
              <p:nvPr/>
            </p:nvSpPr>
            <p:spPr>
              <a:xfrm rot="742854">
                <a:off x="3479879" y="2990502"/>
                <a:ext cx="188642" cy="271963"/>
              </a:xfrm>
              <a:custGeom>
                <a:rect b="b" l="l" r="r" t="t"/>
                <a:pathLst>
                  <a:path extrusionOk="0" h="10879" w="7546">
                    <a:moveTo>
                      <a:pt x="2557" y="0"/>
                    </a:moveTo>
                    <a:cubicBezTo>
                      <a:pt x="2387" y="0"/>
                      <a:pt x="2221" y="25"/>
                      <a:pt x="2060" y="76"/>
                    </a:cubicBezTo>
                    <a:cubicBezTo>
                      <a:pt x="499" y="575"/>
                      <a:pt x="0" y="3381"/>
                      <a:pt x="946" y="6341"/>
                    </a:cubicBezTo>
                    <a:cubicBezTo>
                      <a:pt x="1794" y="8999"/>
                      <a:pt x="3516" y="10879"/>
                      <a:pt x="4989" y="10879"/>
                    </a:cubicBezTo>
                    <a:cubicBezTo>
                      <a:pt x="5157" y="10879"/>
                      <a:pt x="5323" y="10854"/>
                      <a:pt x="5484" y="10803"/>
                    </a:cubicBezTo>
                    <a:cubicBezTo>
                      <a:pt x="7044" y="10304"/>
                      <a:pt x="7546" y="7498"/>
                      <a:pt x="6600" y="4538"/>
                    </a:cubicBezTo>
                    <a:cubicBezTo>
                      <a:pt x="5752" y="1881"/>
                      <a:pt x="4029" y="0"/>
                      <a:pt x="25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8"/>
              <p:cNvSpPr/>
              <p:nvPr/>
            </p:nvSpPr>
            <p:spPr>
              <a:xfrm rot="742854">
                <a:off x="3532979" y="3042853"/>
                <a:ext cx="82446" cy="167267"/>
              </a:xfrm>
              <a:custGeom>
                <a:rect b="b" l="l" r="r" t="t"/>
                <a:pathLst>
                  <a:path extrusionOk="0" h="6691" w="3298">
                    <a:moveTo>
                      <a:pt x="702" y="1"/>
                    </a:moveTo>
                    <a:cubicBezTo>
                      <a:pt x="662" y="1"/>
                      <a:pt x="624" y="7"/>
                      <a:pt x="587" y="18"/>
                    </a:cubicBezTo>
                    <a:cubicBezTo>
                      <a:pt x="0" y="206"/>
                      <a:pt x="0" y="1848"/>
                      <a:pt x="587" y="3684"/>
                    </a:cubicBezTo>
                    <a:cubicBezTo>
                      <a:pt x="1137" y="5408"/>
                      <a:pt x="2006" y="6691"/>
                      <a:pt x="2596" y="6691"/>
                    </a:cubicBezTo>
                    <a:cubicBezTo>
                      <a:pt x="2636" y="6691"/>
                      <a:pt x="2674" y="6685"/>
                      <a:pt x="2711" y="6673"/>
                    </a:cubicBezTo>
                    <a:cubicBezTo>
                      <a:pt x="3298" y="6485"/>
                      <a:pt x="3298" y="4844"/>
                      <a:pt x="2711" y="3007"/>
                    </a:cubicBezTo>
                    <a:cubicBezTo>
                      <a:pt x="2161" y="1286"/>
                      <a:pt x="1292" y="1"/>
                      <a:pt x="7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8"/>
              <p:cNvSpPr/>
              <p:nvPr/>
            </p:nvSpPr>
            <p:spPr>
              <a:xfrm rot="742854">
                <a:off x="3529774" y="3079999"/>
                <a:ext cx="31799" cy="31799"/>
              </a:xfrm>
              <a:custGeom>
                <a:rect b="b" l="l" r="r" t="t"/>
                <a:pathLst>
                  <a:path extrusionOk="0" h="1272" w="1272">
                    <a:moveTo>
                      <a:pt x="635" y="1"/>
                    </a:moveTo>
                    <a:cubicBezTo>
                      <a:pt x="283" y="1"/>
                      <a:pt x="1" y="286"/>
                      <a:pt x="1" y="638"/>
                    </a:cubicBezTo>
                    <a:cubicBezTo>
                      <a:pt x="1" y="989"/>
                      <a:pt x="286" y="1272"/>
                      <a:pt x="635" y="1272"/>
                    </a:cubicBezTo>
                    <a:cubicBezTo>
                      <a:pt x="987" y="1272"/>
                      <a:pt x="1272" y="989"/>
                      <a:pt x="1272" y="638"/>
                    </a:cubicBezTo>
                    <a:cubicBezTo>
                      <a:pt x="1272" y="286"/>
                      <a:pt x="987" y="1"/>
                      <a:pt x="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8"/>
              <p:cNvSpPr/>
              <p:nvPr/>
            </p:nvSpPr>
            <p:spPr>
              <a:xfrm rot="742854">
                <a:off x="3803186" y="2960344"/>
                <a:ext cx="188642" cy="271988"/>
              </a:xfrm>
              <a:custGeom>
                <a:rect b="b" l="l" r="r" t="t"/>
                <a:pathLst>
                  <a:path extrusionOk="0" h="10880" w="7546">
                    <a:moveTo>
                      <a:pt x="2557" y="1"/>
                    </a:moveTo>
                    <a:cubicBezTo>
                      <a:pt x="2389" y="1"/>
                      <a:pt x="2223" y="25"/>
                      <a:pt x="2062" y="77"/>
                    </a:cubicBezTo>
                    <a:cubicBezTo>
                      <a:pt x="502" y="575"/>
                      <a:pt x="0" y="3381"/>
                      <a:pt x="946" y="6344"/>
                    </a:cubicBezTo>
                    <a:cubicBezTo>
                      <a:pt x="1794" y="8999"/>
                      <a:pt x="3517" y="10879"/>
                      <a:pt x="4989" y="10879"/>
                    </a:cubicBezTo>
                    <a:cubicBezTo>
                      <a:pt x="5159" y="10879"/>
                      <a:pt x="5325" y="10855"/>
                      <a:pt x="5486" y="10803"/>
                    </a:cubicBezTo>
                    <a:cubicBezTo>
                      <a:pt x="7047" y="10304"/>
                      <a:pt x="7546" y="7501"/>
                      <a:pt x="6600" y="4538"/>
                    </a:cubicBezTo>
                    <a:cubicBezTo>
                      <a:pt x="5752" y="1880"/>
                      <a:pt x="4030" y="1"/>
                      <a:pt x="25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8"/>
              <p:cNvSpPr/>
              <p:nvPr/>
            </p:nvSpPr>
            <p:spPr>
              <a:xfrm rot="742854">
                <a:off x="3856280" y="3012769"/>
                <a:ext cx="82446" cy="167192"/>
              </a:xfrm>
              <a:custGeom>
                <a:rect b="b" l="l" r="r" t="t"/>
                <a:pathLst>
                  <a:path extrusionOk="0" h="6688" w="3298">
                    <a:moveTo>
                      <a:pt x="702" y="0"/>
                    </a:moveTo>
                    <a:cubicBezTo>
                      <a:pt x="662" y="0"/>
                      <a:pt x="624" y="6"/>
                      <a:pt x="587" y="18"/>
                    </a:cubicBezTo>
                    <a:cubicBezTo>
                      <a:pt x="0" y="203"/>
                      <a:pt x="0" y="1845"/>
                      <a:pt x="587" y="3681"/>
                    </a:cubicBezTo>
                    <a:cubicBezTo>
                      <a:pt x="1137" y="5405"/>
                      <a:pt x="2006" y="6688"/>
                      <a:pt x="2596" y="6688"/>
                    </a:cubicBezTo>
                    <a:cubicBezTo>
                      <a:pt x="2636" y="6688"/>
                      <a:pt x="2674" y="6682"/>
                      <a:pt x="2711" y="6670"/>
                    </a:cubicBezTo>
                    <a:cubicBezTo>
                      <a:pt x="3298" y="6482"/>
                      <a:pt x="3298" y="4841"/>
                      <a:pt x="2711" y="3004"/>
                    </a:cubicBezTo>
                    <a:cubicBezTo>
                      <a:pt x="2161" y="1283"/>
                      <a:pt x="1292" y="0"/>
                      <a:pt x="7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8"/>
              <p:cNvSpPr/>
              <p:nvPr/>
            </p:nvSpPr>
            <p:spPr>
              <a:xfrm rot="742854">
                <a:off x="3853075" y="3049849"/>
                <a:ext cx="31874" cy="31874"/>
              </a:xfrm>
              <a:custGeom>
                <a:rect b="b" l="l" r="r" t="t"/>
                <a:pathLst>
                  <a:path extrusionOk="0" h="1275" w="1275">
                    <a:moveTo>
                      <a:pt x="637" y="1"/>
                    </a:moveTo>
                    <a:cubicBezTo>
                      <a:pt x="286" y="1"/>
                      <a:pt x="1" y="286"/>
                      <a:pt x="1" y="638"/>
                    </a:cubicBezTo>
                    <a:cubicBezTo>
                      <a:pt x="1" y="989"/>
                      <a:pt x="286" y="1274"/>
                      <a:pt x="637" y="1274"/>
                    </a:cubicBezTo>
                    <a:cubicBezTo>
                      <a:pt x="989" y="1274"/>
                      <a:pt x="1274" y="989"/>
                      <a:pt x="1274" y="638"/>
                    </a:cubicBezTo>
                    <a:cubicBezTo>
                      <a:pt x="1274" y="286"/>
                      <a:pt x="989" y="1"/>
                      <a:pt x="6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8"/>
              <p:cNvSpPr/>
              <p:nvPr/>
            </p:nvSpPr>
            <p:spPr>
              <a:xfrm rot="742854">
                <a:off x="3664529" y="3242186"/>
                <a:ext cx="181767" cy="95921"/>
              </a:xfrm>
              <a:custGeom>
                <a:rect b="b" l="l" r="r" t="t"/>
                <a:pathLst>
                  <a:path extrusionOk="0" h="3837" w="7271">
                    <a:moveTo>
                      <a:pt x="6148" y="0"/>
                    </a:moveTo>
                    <a:cubicBezTo>
                      <a:pt x="5834" y="0"/>
                      <a:pt x="5525" y="151"/>
                      <a:pt x="5335" y="430"/>
                    </a:cubicBezTo>
                    <a:cubicBezTo>
                      <a:pt x="4519" y="1626"/>
                      <a:pt x="3267" y="1869"/>
                      <a:pt x="2383" y="1869"/>
                    </a:cubicBezTo>
                    <a:cubicBezTo>
                      <a:pt x="1809" y="1869"/>
                      <a:pt x="1390" y="1767"/>
                      <a:pt x="1346" y="1755"/>
                    </a:cubicBezTo>
                    <a:cubicBezTo>
                      <a:pt x="1261" y="1733"/>
                      <a:pt x="1176" y="1722"/>
                      <a:pt x="1092" y="1722"/>
                    </a:cubicBezTo>
                    <a:cubicBezTo>
                      <a:pt x="658" y="1722"/>
                      <a:pt x="261" y="2014"/>
                      <a:pt x="143" y="2454"/>
                    </a:cubicBezTo>
                    <a:cubicBezTo>
                      <a:pt x="1" y="2979"/>
                      <a:pt x="315" y="3521"/>
                      <a:pt x="840" y="3661"/>
                    </a:cubicBezTo>
                    <a:cubicBezTo>
                      <a:pt x="904" y="3677"/>
                      <a:pt x="1529" y="3837"/>
                      <a:pt x="2393" y="3837"/>
                    </a:cubicBezTo>
                    <a:cubicBezTo>
                      <a:pt x="3736" y="3837"/>
                      <a:pt x="5660" y="3452"/>
                      <a:pt x="6962" y="1542"/>
                    </a:cubicBezTo>
                    <a:cubicBezTo>
                      <a:pt x="7271" y="1093"/>
                      <a:pt x="7154" y="480"/>
                      <a:pt x="6705" y="173"/>
                    </a:cubicBezTo>
                    <a:cubicBezTo>
                      <a:pt x="6534" y="56"/>
                      <a:pt x="6340" y="0"/>
                      <a:pt x="6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8"/>
              <p:cNvSpPr/>
              <p:nvPr/>
            </p:nvSpPr>
            <p:spPr>
              <a:xfrm rot="742854">
                <a:off x="3540520" y="2896843"/>
                <a:ext cx="153568" cy="65747"/>
              </a:xfrm>
              <a:custGeom>
                <a:rect b="b" l="l" r="r" t="t"/>
                <a:pathLst>
                  <a:path extrusionOk="0" h="2630" w="6143">
                    <a:moveTo>
                      <a:pt x="1063" y="1"/>
                    </a:moveTo>
                    <a:cubicBezTo>
                      <a:pt x="589" y="1"/>
                      <a:pt x="168" y="344"/>
                      <a:pt x="89" y="828"/>
                    </a:cubicBezTo>
                    <a:cubicBezTo>
                      <a:pt x="1" y="1365"/>
                      <a:pt x="367" y="1871"/>
                      <a:pt x="904" y="1959"/>
                    </a:cubicBezTo>
                    <a:lnTo>
                      <a:pt x="4923" y="2615"/>
                    </a:lnTo>
                    <a:cubicBezTo>
                      <a:pt x="4976" y="2624"/>
                      <a:pt x="5030" y="2629"/>
                      <a:pt x="5083" y="2629"/>
                    </a:cubicBezTo>
                    <a:cubicBezTo>
                      <a:pt x="5558" y="2629"/>
                      <a:pt x="5976" y="2285"/>
                      <a:pt x="6054" y="1800"/>
                    </a:cubicBezTo>
                    <a:cubicBezTo>
                      <a:pt x="6142" y="1263"/>
                      <a:pt x="5779" y="757"/>
                      <a:pt x="5239" y="669"/>
                    </a:cubicBezTo>
                    <a:lnTo>
                      <a:pt x="1220" y="13"/>
                    </a:lnTo>
                    <a:cubicBezTo>
                      <a:pt x="1167" y="5"/>
                      <a:pt x="1115" y="1"/>
                      <a:pt x="10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8"/>
              <p:cNvSpPr/>
              <p:nvPr/>
            </p:nvSpPr>
            <p:spPr>
              <a:xfrm rot="742854">
                <a:off x="3770802" y="2849753"/>
                <a:ext cx="115670" cy="125769"/>
              </a:xfrm>
              <a:custGeom>
                <a:rect b="b" l="l" r="r" t="t"/>
                <a:pathLst>
                  <a:path extrusionOk="0" h="5031" w="4627">
                    <a:moveTo>
                      <a:pt x="3515" y="1"/>
                    </a:moveTo>
                    <a:cubicBezTo>
                      <a:pt x="3224" y="1"/>
                      <a:pt x="2935" y="130"/>
                      <a:pt x="2740" y="379"/>
                    </a:cubicBezTo>
                    <a:lnTo>
                      <a:pt x="336" y="3436"/>
                    </a:lnTo>
                    <a:cubicBezTo>
                      <a:pt x="1" y="3864"/>
                      <a:pt x="75" y="4484"/>
                      <a:pt x="502" y="4821"/>
                    </a:cubicBezTo>
                    <a:cubicBezTo>
                      <a:pt x="683" y="4964"/>
                      <a:pt x="899" y="5031"/>
                      <a:pt x="1110" y="5031"/>
                    </a:cubicBezTo>
                    <a:cubicBezTo>
                      <a:pt x="1403" y="5031"/>
                      <a:pt x="1692" y="4902"/>
                      <a:pt x="1887" y="4655"/>
                    </a:cubicBezTo>
                    <a:lnTo>
                      <a:pt x="4292" y="1595"/>
                    </a:lnTo>
                    <a:cubicBezTo>
                      <a:pt x="4627" y="1168"/>
                      <a:pt x="4553" y="547"/>
                      <a:pt x="4125" y="212"/>
                    </a:cubicBezTo>
                    <a:cubicBezTo>
                      <a:pt x="3944" y="70"/>
                      <a:pt x="3729" y="1"/>
                      <a:pt x="35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8"/>
                                        </p:tgtEl>
                                        <p:attrNameLst>
                                          <p:attrName>style.visibility</p:attrName>
                                        </p:attrNameLst>
                                      </p:cBhvr>
                                      <p:to>
                                        <p:strVal val="visible"/>
                                      </p:to>
                                    </p:set>
                                    <p:animEffect filter="fade" transition="in">
                                      <p:cBhvr>
                                        <p:cTn dur="1000"/>
                                        <p:tgtEl>
                                          <p:spTgt spid="2078"/>
                                        </p:tgtEl>
                                      </p:cBhvr>
                                    </p:animEffect>
                                  </p:childTnLst>
                                </p:cTn>
                              </p:par>
                              <p:par>
                                <p:cTn fill="hold" nodeType="withEffect" presetClass="entr" presetID="10" presetSubtype="0">
                                  <p:stCondLst>
                                    <p:cond delay="0"/>
                                  </p:stCondLst>
                                  <p:childTnLst>
                                    <p:set>
                                      <p:cBhvr>
                                        <p:cTn dur="1" fill="hold">
                                          <p:stCondLst>
                                            <p:cond delay="0"/>
                                          </p:stCondLst>
                                        </p:cTn>
                                        <p:tgtEl>
                                          <p:spTgt spid="2101"/>
                                        </p:tgtEl>
                                        <p:attrNameLst>
                                          <p:attrName>style.visibility</p:attrName>
                                        </p:attrNameLst>
                                      </p:cBhvr>
                                      <p:to>
                                        <p:strVal val="visible"/>
                                      </p:to>
                                    </p:set>
                                    <p:animEffect filter="fade" transition="in">
                                      <p:cBhvr>
                                        <p:cTn dur="1000"/>
                                        <p:tgtEl>
                                          <p:spTgt spid="21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9"/>
                                        </p:tgtEl>
                                        <p:attrNameLst>
                                          <p:attrName>style.visibility</p:attrName>
                                        </p:attrNameLst>
                                      </p:cBhvr>
                                      <p:to>
                                        <p:strVal val="visible"/>
                                      </p:to>
                                    </p:set>
                                    <p:animEffect filter="fade" transition="in">
                                      <p:cBhvr>
                                        <p:cTn dur="1000"/>
                                        <p:tgtEl>
                                          <p:spTgt spid="2079"/>
                                        </p:tgtEl>
                                      </p:cBhvr>
                                    </p:animEffect>
                                  </p:childTnLst>
                                </p:cTn>
                              </p:par>
                              <p:par>
                                <p:cTn fill="hold" nodeType="withEffect" presetClass="entr" presetID="10" presetSubtype="0">
                                  <p:stCondLst>
                                    <p:cond delay="0"/>
                                  </p:stCondLst>
                                  <p:childTnLst>
                                    <p:set>
                                      <p:cBhvr>
                                        <p:cTn dur="1" fill="hold">
                                          <p:stCondLst>
                                            <p:cond delay="0"/>
                                          </p:stCondLst>
                                        </p:cTn>
                                        <p:tgtEl>
                                          <p:spTgt spid="2081"/>
                                        </p:tgtEl>
                                        <p:attrNameLst>
                                          <p:attrName>style.visibility</p:attrName>
                                        </p:attrNameLst>
                                      </p:cBhvr>
                                      <p:to>
                                        <p:strVal val="visible"/>
                                      </p:to>
                                    </p:set>
                                    <p:animEffect filter="fade" transition="in">
                                      <p:cBhvr>
                                        <p:cTn dur="1000"/>
                                        <p:tgtEl>
                                          <p:spTgt spid="20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0"/>
                                        </p:tgtEl>
                                        <p:attrNameLst>
                                          <p:attrName>style.visibility</p:attrName>
                                        </p:attrNameLst>
                                      </p:cBhvr>
                                      <p:to>
                                        <p:strVal val="visible"/>
                                      </p:to>
                                    </p:set>
                                    <p:animEffect filter="fade" transition="in">
                                      <p:cBhvr>
                                        <p:cTn dur="1000"/>
                                        <p:tgtEl>
                                          <p:spTgt spid="2080"/>
                                        </p:tgtEl>
                                      </p:cBhvr>
                                    </p:animEffect>
                                  </p:childTnLst>
                                </p:cTn>
                              </p:par>
                              <p:par>
                                <p:cTn fill="hold" nodeType="withEffect" presetClass="entr" presetID="10" presetSubtype="0">
                                  <p:stCondLst>
                                    <p:cond delay="0"/>
                                  </p:stCondLst>
                                  <p:childTnLst>
                                    <p:set>
                                      <p:cBhvr>
                                        <p:cTn dur="1" fill="hold">
                                          <p:stCondLst>
                                            <p:cond delay="0"/>
                                          </p:stCondLst>
                                        </p:cTn>
                                        <p:tgtEl>
                                          <p:spTgt spid="2093"/>
                                        </p:tgtEl>
                                        <p:attrNameLst>
                                          <p:attrName>style.visibility</p:attrName>
                                        </p:attrNameLst>
                                      </p:cBhvr>
                                      <p:to>
                                        <p:strVal val="visible"/>
                                      </p:to>
                                    </p:set>
                                    <p:animEffect filter="fade" transition="in">
                                      <p:cBhvr>
                                        <p:cTn dur="1000"/>
                                        <p:tgtEl>
                                          <p:spTgt spid="20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118" name="Shape 2118"/>
        <p:cNvGrpSpPr/>
        <p:nvPr/>
      </p:nvGrpSpPr>
      <p:grpSpPr>
        <a:xfrm>
          <a:off x="0" y="0"/>
          <a:ext cx="0" cy="0"/>
          <a:chOff x="0" y="0"/>
          <a:chExt cx="0" cy="0"/>
        </a:xfrm>
      </p:grpSpPr>
      <p:sp>
        <p:nvSpPr>
          <p:cNvPr id="2119" name="Google Shape;2119;p49"/>
          <p:cNvSpPr/>
          <p:nvPr/>
        </p:nvSpPr>
        <p:spPr>
          <a:xfrm>
            <a:off x="246175" y="123167"/>
            <a:ext cx="687900" cy="687900"/>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9"/>
          <p:cNvSpPr txBox="1"/>
          <p:nvPr/>
        </p:nvSpPr>
        <p:spPr>
          <a:xfrm>
            <a:off x="198625" y="2122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03</a:t>
            </a:r>
            <a:endParaRPr sz="3000">
              <a:solidFill>
                <a:srgbClr val="FFFFFF"/>
              </a:solidFill>
              <a:latin typeface="Black Han Sans"/>
              <a:ea typeface="Black Han Sans"/>
              <a:cs typeface="Black Han Sans"/>
              <a:sym typeface="Black Han Sans"/>
            </a:endParaRPr>
          </a:p>
        </p:txBody>
      </p:sp>
      <p:sp>
        <p:nvSpPr>
          <p:cNvPr id="2121" name="Google Shape;2121;p49"/>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FINDING STRENGTH AND SUPPORT</a:t>
            </a:r>
            <a:endParaRPr sz="2100">
              <a:solidFill>
                <a:schemeClr val="dk1"/>
              </a:solidFill>
              <a:latin typeface="Black Han Sans"/>
              <a:ea typeface="Black Han Sans"/>
              <a:cs typeface="Black Han Sans"/>
              <a:sym typeface="Black Han Sans"/>
            </a:endParaRPr>
          </a:p>
        </p:txBody>
      </p:sp>
      <p:sp>
        <p:nvSpPr>
          <p:cNvPr id="2122" name="Google Shape;2122;p49"/>
          <p:cNvSpPr/>
          <p:nvPr/>
        </p:nvSpPr>
        <p:spPr>
          <a:xfrm flipH="1" rot="-2072317">
            <a:off x="4335413" y="3523798"/>
            <a:ext cx="136809" cy="96282"/>
          </a:xfrm>
          <a:custGeom>
            <a:rect b="b" l="l" r="r" t="t"/>
            <a:pathLst>
              <a:path extrusionOk="0" h="3851" w="5472">
                <a:moveTo>
                  <a:pt x="4190" y="0"/>
                </a:moveTo>
                <a:cubicBezTo>
                  <a:pt x="4006" y="0"/>
                  <a:pt x="3820" y="46"/>
                  <a:pt x="3647" y="141"/>
                </a:cubicBezTo>
                <a:lnTo>
                  <a:pt x="740" y="1748"/>
                </a:lnTo>
                <a:cubicBezTo>
                  <a:pt x="197" y="2048"/>
                  <a:pt x="1" y="2731"/>
                  <a:pt x="301" y="3272"/>
                </a:cubicBezTo>
                <a:cubicBezTo>
                  <a:pt x="505" y="3643"/>
                  <a:pt x="888" y="3851"/>
                  <a:pt x="1284" y="3851"/>
                </a:cubicBezTo>
                <a:cubicBezTo>
                  <a:pt x="1466" y="3851"/>
                  <a:pt x="1653" y="3806"/>
                  <a:pt x="1825" y="3711"/>
                </a:cubicBezTo>
                <a:lnTo>
                  <a:pt x="4732" y="2103"/>
                </a:lnTo>
                <a:cubicBezTo>
                  <a:pt x="5275" y="1805"/>
                  <a:pt x="5471" y="1122"/>
                  <a:pt x="5171" y="579"/>
                </a:cubicBezTo>
                <a:cubicBezTo>
                  <a:pt x="4967" y="209"/>
                  <a:pt x="4585" y="0"/>
                  <a:pt x="41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9"/>
          <p:cNvSpPr/>
          <p:nvPr/>
        </p:nvSpPr>
        <p:spPr>
          <a:xfrm flipH="1" rot="-2072317">
            <a:off x="4109831" y="3646444"/>
            <a:ext cx="146135" cy="78805"/>
          </a:xfrm>
          <a:custGeom>
            <a:rect b="b" l="l" r="r" t="t"/>
            <a:pathLst>
              <a:path extrusionOk="0" h="3152" w="5845">
                <a:moveTo>
                  <a:pt x="1248" y="0"/>
                </a:moveTo>
                <a:cubicBezTo>
                  <a:pt x="753" y="0"/>
                  <a:pt x="299" y="328"/>
                  <a:pt x="163" y="829"/>
                </a:cubicBezTo>
                <a:cubicBezTo>
                  <a:pt x="1" y="1427"/>
                  <a:pt x="355" y="2043"/>
                  <a:pt x="953" y="2204"/>
                </a:cubicBezTo>
                <a:lnTo>
                  <a:pt x="4306" y="3112"/>
                </a:lnTo>
                <a:cubicBezTo>
                  <a:pt x="4404" y="3138"/>
                  <a:pt x="4503" y="3151"/>
                  <a:pt x="4600" y="3151"/>
                </a:cubicBezTo>
                <a:cubicBezTo>
                  <a:pt x="5094" y="3151"/>
                  <a:pt x="5547" y="2822"/>
                  <a:pt x="5681" y="2322"/>
                </a:cubicBezTo>
                <a:cubicBezTo>
                  <a:pt x="5844" y="1724"/>
                  <a:pt x="5490" y="1109"/>
                  <a:pt x="4892" y="946"/>
                </a:cubicBezTo>
                <a:lnTo>
                  <a:pt x="1539" y="38"/>
                </a:lnTo>
                <a:cubicBezTo>
                  <a:pt x="1442" y="12"/>
                  <a:pt x="1344" y="0"/>
                  <a:pt x="12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4" name="Google Shape;2124;p49"/>
          <p:cNvGrpSpPr/>
          <p:nvPr/>
        </p:nvGrpSpPr>
        <p:grpSpPr>
          <a:xfrm flipH="1" rot="-2072317">
            <a:off x="2927413" y="3181765"/>
            <a:ext cx="2952800" cy="2952800"/>
            <a:chOff x="6810750" y="3336028"/>
            <a:chExt cx="2952600" cy="2952600"/>
          </a:xfrm>
        </p:grpSpPr>
        <p:sp>
          <p:nvSpPr>
            <p:cNvPr id="2125" name="Google Shape;2125;p49"/>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6" name="Google Shape;2126;p49"/>
            <p:cNvGrpSpPr/>
            <p:nvPr/>
          </p:nvGrpSpPr>
          <p:grpSpPr>
            <a:xfrm>
              <a:off x="7660940" y="3865428"/>
              <a:ext cx="386809" cy="308244"/>
              <a:chOff x="7455697" y="3684048"/>
              <a:chExt cx="337236" cy="268739"/>
            </a:xfrm>
          </p:grpSpPr>
          <p:sp>
            <p:nvSpPr>
              <p:cNvPr id="2127" name="Google Shape;2127;p49"/>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9"/>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9"/>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9"/>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9"/>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9"/>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33" name="Google Shape;2133;p49"/>
          <p:cNvSpPr/>
          <p:nvPr/>
        </p:nvSpPr>
        <p:spPr>
          <a:xfrm rot="173416">
            <a:off x="4062385" y="3935403"/>
            <a:ext cx="442952" cy="95320"/>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4" name="Google Shape;2134;p49"/>
          <p:cNvGrpSpPr/>
          <p:nvPr/>
        </p:nvGrpSpPr>
        <p:grpSpPr>
          <a:xfrm flipH="1" rot="-2072317">
            <a:off x="2931350" y="3181778"/>
            <a:ext cx="2952800" cy="2952800"/>
            <a:chOff x="6810750" y="3336028"/>
            <a:chExt cx="2952600" cy="2952600"/>
          </a:xfrm>
        </p:grpSpPr>
        <p:sp>
          <p:nvSpPr>
            <p:cNvPr id="2135" name="Google Shape;2135;p49"/>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6" name="Google Shape;2136;p49"/>
            <p:cNvGrpSpPr/>
            <p:nvPr/>
          </p:nvGrpSpPr>
          <p:grpSpPr>
            <a:xfrm>
              <a:off x="7660940" y="3865428"/>
              <a:ext cx="539289" cy="506696"/>
              <a:chOff x="7455697" y="3684048"/>
              <a:chExt cx="470173" cy="441758"/>
            </a:xfrm>
          </p:grpSpPr>
          <p:sp>
            <p:nvSpPr>
              <p:cNvPr id="2137" name="Google Shape;2137;p49"/>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9"/>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9"/>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9"/>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9"/>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9"/>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9"/>
              <p:cNvSpPr/>
              <p:nvPr/>
            </p:nvSpPr>
            <p:spPr>
              <a:xfrm rot="-2873326">
                <a:off x="7572511" y="3913164"/>
                <a:ext cx="386137" cy="83102"/>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144" name="Google Shape;2144;p49"/>
          <p:cNvCxnSpPr/>
          <p:nvPr/>
        </p:nvCxnSpPr>
        <p:spPr>
          <a:xfrm flipH="1" rot="10800000">
            <a:off x="4639475" y="2775750"/>
            <a:ext cx="455700" cy="595500"/>
          </a:xfrm>
          <a:prstGeom prst="straightConnector1">
            <a:avLst/>
          </a:prstGeom>
          <a:noFill/>
          <a:ln cap="flat" cmpd="sng" w="76200">
            <a:solidFill>
              <a:srgbClr val="212121"/>
            </a:solidFill>
            <a:prstDash val="dash"/>
            <a:round/>
            <a:headEnd len="med" w="med" type="none"/>
            <a:tailEnd len="med" w="med" type="none"/>
          </a:ln>
        </p:spPr>
      </p:cxnSp>
      <p:cxnSp>
        <p:nvCxnSpPr>
          <p:cNvPr id="2145" name="Google Shape;2145;p49"/>
          <p:cNvCxnSpPr/>
          <p:nvPr/>
        </p:nvCxnSpPr>
        <p:spPr>
          <a:xfrm flipH="1" rot="10800000">
            <a:off x="5459450" y="2755150"/>
            <a:ext cx="1832700" cy="856800"/>
          </a:xfrm>
          <a:prstGeom prst="straightConnector1">
            <a:avLst/>
          </a:prstGeom>
          <a:noFill/>
          <a:ln cap="flat" cmpd="sng" w="76200">
            <a:solidFill>
              <a:srgbClr val="212121"/>
            </a:solidFill>
            <a:prstDash val="dash"/>
            <a:round/>
            <a:headEnd len="med" w="med" type="none"/>
            <a:tailEnd len="med" w="med" type="none"/>
          </a:ln>
        </p:spPr>
      </p:cxnSp>
      <p:cxnSp>
        <p:nvCxnSpPr>
          <p:cNvPr id="2146" name="Google Shape;2146;p49"/>
          <p:cNvCxnSpPr/>
          <p:nvPr/>
        </p:nvCxnSpPr>
        <p:spPr>
          <a:xfrm>
            <a:off x="5737775" y="4228050"/>
            <a:ext cx="1849500" cy="111300"/>
          </a:xfrm>
          <a:prstGeom prst="straightConnector1">
            <a:avLst/>
          </a:prstGeom>
          <a:noFill/>
          <a:ln cap="flat" cmpd="sng" w="76200">
            <a:solidFill>
              <a:srgbClr val="212121"/>
            </a:solidFill>
            <a:prstDash val="dash"/>
            <a:round/>
            <a:headEnd len="med" w="med" type="none"/>
            <a:tailEnd len="med" w="med" type="none"/>
          </a:ln>
        </p:spPr>
      </p:cxnSp>
      <p:grpSp>
        <p:nvGrpSpPr>
          <p:cNvPr id="2147" name="Google Shape;2147;p49"/>
          <p:cNvGrpSpPr/>
          <p:nvPr/>
        </p:nvGrpSpPr>
        <p:grpSpPr>
          <a:xfrm flipH="1">
            <a:off x="7062780" y="1882956"/>
            <a:ext cx="2499300" cy="2456400"/>
            <a:chOff x="3246155" y="3648381"/>
            <a:chExt cx="2499300" cy="2456400"/>
          </a:xfrm>
        </p:grpSpPr>
        <p:sp>
          <p:nvSpPr>
            <p:cNvPr id="2148" name="Google Shape;2148;p49"/>
            <p:cNvSpPr/>
            <p:nvPr/>
          </p:nvSpPr>
          <p:spPr>
            <a:xfrm rot="4276746">
              <a:off x="3535868" y="3882443"/>
              <a:ext cx="1919874" cy="1988275"/>
            </a:xfrm>
            <a:prstGeom prst="pie">
              <a:avLst>
                <a:gd fmla="val 5418435" name="adj1"/>
                <a:gd fmla="val 16200000" name="adj2"/>
              </a:avLst>
            </a:prstGeom>
            <a:solidFill>
              <a:srgbClr val="EA999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9" name="Google Shape;2149;p49"/>
            <p:cNvGrpSpPr/>
            <p:nvPr/>
          </p:nvGrpSpPr>
          <p:grpSpPr>
            <a:xfrm rot="-1123382">
              <a:off x="4108601" y="4235363"/>
              <a:ext cx="505893" cy="440161"/>
              <a:chOff x="4326959" y="4138359"/>
              <a:chExt cx="505883" cy="440152"/>
            </a:xfrm>
          </p:grpSpPr>
          <p:grpSp>
            <p:nvGrpSpPr>
              <p:cNvPr id="2150" name="Google Shape;2150;p49"/>
              <p:cNvGrpSpPr/>
              <p:nvPr/>
            </p:nvGrpSpPr>
            <p:grpSpPr>
              <a:xfrm rot="467582">
                <a:off x="4339817" y="4169886"/>
                <a:ext cx="480167" cy="222358"/>
                <a:chOff x="802000" y="4095200"/>
                <a:chExt cx="480150" cy="222350"/>
              </a:xfrm>
            </p:grpSpPr>
            <p:sp>
              <p:nvSpPr>
                <p:cNvPr id="2151" name="Google Shape;2151;p49"/>
                <p:cNvSpPr/>
                <p:nvPr/>
              </p:nvSpPr>
              <p:spPr>
                <a:xfrm>
                  <a:off x="802000" y="4143450"/>
                  <a:ext cx="174075" cy="174100"/>
                </a:xfrm>
                <a:custGeom>
                  <a:rect b="b" l="l" r="r" t="t"/>
                  <a:pathLst>
                    <a:path extrusionOk="0" h="6964" w="6963">
                      <a:moveTo>
                        <a:pt x="3481" y="0"/>
                      </a:moveTo>
                      <a:cubicBezTo>
                        <a:pt x="1558" y="0"/>
                        <a:pt x="0" y="1559"/>
                        <a:pt x="0" y="3483"/>
                      </a:cubicBezTo>
                      <a:cubicBezTo>
                        <a:pt x="0" y="5404"/>
                        <a:pt x="1558" y="6964"/>
                        <a:pt x="3481" y="6964"/>
                      </a:cubicBezTo>
                      <a:cubicBezTo>
                        <a:pt x="5404" y="6964"/>
                        <a:pt x="6962" y="5404"/>
                        <a:pt x="6962" y="3483"/>
                      </a:cubicBezTo>
                      <a:cubicBezTo>
                        <a:pt x="6962" y="1559"/>
                        <a:pt x="5403" y="0"/>
                        <a:pt x="3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9"/>
                <p:cNvSpPr/>
                <p:nvPr/>
              </p:nvSpPr>
              <p:spPr>
                <a:xfrm>
                  <a:off x="1108050" y="4095200"/>
                  <a:ext cx="174100" cy="174100"/>
                </a:xfrm>
                <a:custGeom>
                  <a:rect b="b" l="l" r="r" t="t"/>
                  <a:pathLst>
                    <a:path extrusionOk="0" h="6964" w="6964">
                      <a:moveTo>
                        <a:pt x="3483" y="0"/>
                      </a:moveTo>
                      <a:cubicBezTo>
                        <a:pt x="1559" y="0"/>
                        <a:pt x="0" y="1560"/>
                        <a:pt x="0" y="3481"/>
                      </a:cubicBezTo>
                      <a:cubicBezTo>
                        <a:pt x="0" y="5405"/>
                        <a:pt x="1559" y="6964"/>
                        <a:pt x="3483" y="6964"/>
                      </a:cubicBezTo>
                      <a:cubicBezTo>
                        <a:pt x="5405" y="6964"/>
                        <a:pt x="6964" y="5405"/>
                        <a:pt x="6964" y="3481"/>
                      </a:cubicBezTo>
                      <a:cubicBezTo>
                        <a:pt x="6964" y="1560"/>
                        <a:pt x="5405" y="0"/>
                        <a:pt x="3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9"/>
                <p:cNvSpPr/>
                <p:nvPr/>
              </p:nvSpPr>
              <p:spPr>
                <a:xfrm>
                  <a:off x="868900" y="4182225"/>
                  <a:ext cx="96500" cy="96550"/>
                </a:xfrm>
                <a:custGeom>
                  <a:rect b="b" l="l" r="r" t="t"/>
                  <a:pathLst>
                    <a:path extrusionOk="0" h="3862" w="3860">
                      <a:moveTo>
                        <a:pt x="1930" y="0"/>
                      </a:moveTo>
                      <a:cubicBezTo>
                        <a:pt x="864" y="0"/>
                        <a:pt x="0" y="865"/>
                        <a:pt x="0" y="1932"/>
                      </a:cubicBezTo>
                      <a:cubicBezTo>
                        <a:pt x="0" y="2997"/>
                        <a:pt x="864" y="3861"/>
                        <a:pt x="1930" y="3861"/>
                      </a:cubicBezTo>
                      <a:cubicBezTo>
                        <a:pt x="2996" y="3861"/>
                        <a:pt x="3860" y="2997"/>
                        <a:pt x="3860" y="1932"/>
                      </a:cubicBezTo>
                      <a:cubicBezTo>
                        <a:pt x="3860" y="865"/>
                        <a:pt x="2996"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9"/>
                <p:cNvSpPr/>
                <p:nvPr/>
              </p:nvSpPr>
              <p:spPr>
                <a:xfrm>
                  <a:off x="1124650" y="4143450"/>
                  <a:ext cx="96525" cy="96525"/>
                </a:xfrm>
                <a:custGeom>
                  <a:rect b="b" l="l" r="r" t="t"/>
                  <a:pathLst>
                    <a:path extrusionOk="0" h="3861" w="3861">
                      <a:moveTo>
                        <a:pt x="1930" y="0"/>
                      </a:moveTo>
                      <a:cubicBezTo>
                        <a:pt x="864" y="0"/>
                        <a:pt x="0" y="864"/>
                        <a:pt x="0" y="1931"/>
                      </a:cubicBezTo>
                      <a:cubicBezTo>
                        <a:pt x="0" y="2997"/>
                        <a:pt x="864" y="3861"/>
                        <a:pt x="1930" y="3861"/>
                      </a:cubicBezTo>
                      <a:cubicBezTo>
                        <a:pt x="2997" y="3861"/>
                        <a:pt x="3861" y="2997"/>
                        <a:pt x="3861" y="1931"/>
                      </a:cubicBezTo>
                      <a:cubicBezTo>
                        <a:pt x="3861" y="864"/>
                        <a:pt x="2997"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49"/>
              <p:cNvGrpSpPr/>
              <p:nvPr/>
            </p:nvGrpSpPr>
            <p:grpSpPr>
              <a:xfrm>
                <a:off x="4377842" y="4429591"/>
                <a:ext cx="417372" cy="148920"/>
                <a:chOff x="6168355" y="1806966"/>
                <a:chExt cx="417372" cy="148920"/>
              </a:xfrm>
            </p:grpSpPr>
            <p:sp>
              <p:nvSpPr>
                <p:cNvPr id="2156" name="Google Shape;2156;p49"/>
                <p:cNvSpPr/>
                <p:nvPr/>
              </p:nvSpPr>
              <p:spPr>
                <a:xfrm>
                  <a:off x="6168355" y="1806966"/>
                  <a:ext cx="417372" cy="148920"/>
                </a:xfrm>
                <a:custGeom>
                  <a:rect b="b" l="l" r="r" t="t"/>
                  <a:pathLst>
                    <a:path extrusionOk="0" h="6410" w="17965">
                      <a:moveTo>
                        <a:pt x="15552" y="0"/>
                      </a:moveTo>
                      <a:cubicBezTo>
                        <a:pt x="15124" y="0"/>
                        <a:pt x="14691" y="129"/>
                        <a:pt x="14315" y="395"/>
                      </a:cubicBezTo>
                      <a:cubicBezTo>
                        <a:pt x="14204" y="473"/>
                        <a:pt x="14100" y="549"/>
                        <a:pt x="13990" y="617"/>
                      </a:cubicBezTo>
                      <a:cubicBezTo>
                        <a:pt x="12958" y="1292"/>
                        <a:pt x="11951" y="1710"/>
                        <a:pt x="10996" y="1931"/>
                      </a:cubicBezTo>
                      <a:cubicBezTo>
                        <a:pt x="10318" y="2092"/>
                        <a:pt x="9665" y="2159"/>
                        <a:pt x="9046" y="2159"/>
                      </a:cubicBezTo>
                      <a:cubicBezTo>
                        <a:pt x="8583" y="2159"/>
                        <a:pt x="8140" y="2121"/>
                        <a:pt x="7721" y="2059"/>
                      </a:cubicBezTo>
                      <a:cubicBezTo>
                        <a:pt x="6476" y="1863"/>
                        <a:pt x="5442" y="1436"/>
                        <a:pt x="4744" y="1070"/>
                      </a:cubicBezTo>
                      <a:cubicBezTo>
                        <a:pt x="4138" y="754"/>
                        <a:pt x="3771" y="482"/>
                        <a:pt x="3712" y="439"/>
                      </a:cubicBezTo>
                      <a:cubicBezTo>
                        <a:pt x="3325" y="145"/>
                        <a:pt x="2868" y="2"/>
                        <a:pt x="2414" y="2"/>
                      </a:cubicBezTo>
                      <a:cubicBezTo>
                        <a:pt x="1776" y="2"/>
                        <a:pt x="1144" y="284"/>
                        <a:pt x="725" y="823"/>
                      </a:cubicBezTo>
                      <a:cubicBezTo>
                        <a:pt x="1" y="1753"/>
                        <a:pt x="171" y="3100"/>
                        <a:pt x="1101" y="3817"/>
                      </a:cubicBezTo>
                      <a:cubicBezTo>
                        <a:pt x="2637" y="5010"/>
                        <a:pt x="5579" y="6409"/>
                        <a:pt x="9068" y="6409"/>
                      </a:cubicBezTo>
                      <a:cubicBezTo>
                        <a:pt x="11474" y="6409"/>
                        <a:pt x="14135" y="5744"/>
                        <a:pt x="16779" y="3876"/>
                      </a:cubicBezTo>
                      <a:cubicBezTo>
                        <a:pt x="17743" y="3194"/>
                        <a:pt x="17965" y="1863"/>
                        <a:pt x="17291" y="899"/>
                      </a:cubicBezTo>
                      <a:cubicBezTo>
                        <a:pt x="16875" y="312"/>
                        <a:pt x="16219" y="0"/>
                        <a:pt x="155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9"/>
                <p:cNvSpPr/>
                <p:nvPr/>
              </p:nvSpPr>
              <p:spPr>
                <a:xfrm>
                  <a:off x="6274974" y="1831803"/>
                  <a:ext cx="72764" cy="50182"/>
                </a:xfrm>
                <a:custGeom>
                  <a:rect b="b" l="l" r="r" t="t"/>
                  <a:pathLst>
                    <a:path extrusionOk="0" h="2160" w="3132">
                      <a:moveTo>
                        <a:pt x="155" y="1"/>
                      </a:moveTo>
                      <a:cubicBezTo>
                        <a:pt x="1" y="982"/>
                        <a:pt x="155" y="1946"/>
                        <a:pt x="1238" y="2133"/>
                      </a:cubicBezTo>
                      <a:cubicBezTo>
                        <a:pt x="1340" y="2151"/>
                        <a:pt x="1437" y="2159"/>
                        <a:pt x="1532" y="2159"/>
                      </a:cubicBezTo>
                      <a:cubicBezTo>
                        <a:pt x="2260" y="2159"/>
                        <a:pt x="2769" y="1655"/>
                        <a:pt x="3132" y="990"/>
                      </a:cubicBezTo>
                      <a:cubicBezTo>
                        <a:pt x="1887" y="794"/>
                        <a:pt x="855" y="367"/>
                        <a:pt x="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9"/>
                <p:cNvSpPr/>
                <p:nvPr/>
              </p:nvSpPr>
              <p:spPr>
                <a:xfrm>
                  <a:off x="6423832" y="1821301"/>
                  <a:ext cx="72346" cy="62658"/>
                </a:xfrm>
                <a:custGeom>
                  <a:rect b="b" l="l" r="r" t="t"/>
                  <a:pathLst>
                    <a:path extrusionOk="0" h="2697" w="3114">
                      <a:moveTo>
                        <a:pt x="2994" y="0"/>
                      </a:moveTo>
                      <a:lnTo>
                        <a:pt x="2994" y="0"/>
                      </a:lnTo>
                      <a:cubicBezTo>
                        <a:pt x="1962" y="675"/>
                        <a:pt x="955" y="1092"/>
                        <a:pt x="0" y="1314"/>
                      </a:cubicBezTo>
                      <a:cubicBezTo>
                        <a:pt x="366" y="2067"/>
                        <a:pt x="878" y="2696"/>
                        <a:pt x="1543" y="2696"/>
                      </a:cubicBezTo>
                      <a:cubicBezTo>
                        <a:pt x="1700" y="2696"/>
                        <a:pt x="1865" y="2661"/>
                        <a:pt x="2039" y="2585"/>
                      </a:cubicBezTo>
                      <a:cubicBezTo>
                        <a:pt x="2969" y="2185"/>
                        <a:pt x="3113" y="1075"/>
                        <a:pt x="29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159" name="Google Shape;2159;p49"/>
          <p:cNvGrpSpPr/>
          <p:nvPr/>
        </p:nvGrpSpPr>
        <p:grpSpPr>
          <a:xfrm rot="1015422">
            <a:off x="7696715" y="3611783"/>
            <a:ext cx="1448410" cy="1671912"/>
            <a:chOff x="3847802" y="1565882"/>
            <a:chExt cx="1448400" cy="1671900"/>
          </a:xfrm>
        </p:grpSpPr>
        <p:sp>
          <p:nvSpPr>
            <p:cNvPr id="2160" name="Google Shape;2160;p49"/>
            <p:cNvSpPr/>
            <p:nvPr/>
          </p:nvSpPr>
          <p:spPr>
            <a:xfrm rot="-712">
              <a:off x="3847802" y="1566032"/>
              <a:ext cx="1448400" cy="1671600"/>
            </a:xfrm>
            <a:prstGeom prst="star6">
              <a:avLst>
                <a:gd fmla="val 28868" name="adj"/>
                <a:gd fmla="val 115470" name="hf"/>
              </a:avLst>
            </a:pr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1" name="Google Shape;2161;p49"/>
            <p:cNvGrpSpPr/>
            <p:nvPr/>
          </p:nvGrpSpPr>
          <p:grpSpPr>
            <a:xfrm rot="594355">
              <a:off x="4344319" y="2230564"/>
              <a:ext cx="423126" cy="337646"/>
              <a:chOff x="802000" y="4095200"/>
              <a:chExt cx="480150" cy="383150"/>
            </a:xfrm>
          </p:grpSpPr>
          <p:sp>
            <p:nvSpPr>
              <p:cNvPr id="2162" name="Google Shape;2162;p49"/>
              <p:cNvSpPr/>
              <p:nvPr/>
            </p:nvSpPr>
            <p:spPr>
              <a:xfrm>
                <a:off x="892400" y="4327600"/>
                <a:ext cx="329075" cy="150750"/>
              </a:xfrm>
              <a:custGeom>
                <a:rect b="b" l="l" r="r" t="t"/>
                <a:pathLst>
                  <a:path extrusionOk="0" h="6030" w="13163">
                    <a:moveTo>
                      <a:pt x="11543" y="1"/>
                    </a:moveTo>
                    <a:cubicBezTo>
                      <a:pt x="11469" y="1"/>
                      <a:pt x="11393" y="6"/>
                      <a:pt x="11317" y="19"/>
                    </a:cubicBezTo>
                    <a:lnTo>
                      <a:pt x="1583" y="1571"/>
                    </a:lnTo>
                    <a:cubicBezTo>
                      <a:pt x="498" y="1744"/>
                      <a:pt x="1" y="3055"/>
                      <a:pt x="733" y="3874"/>
                    </a:cubicBezTo>
                    <a:cubicBezTo>
                      <a:pt x="1685" y="4935"/>
                      <a:pt x="3304" y="6029"/>
                      <a:pt x="5936" y="6029"/>
                    </a:cubicBezTo>
                    <a:cubicBezTo>
                      <a:pt x="6444" y="6029"/>
                      <a:pt x="6989" y="5989"/>
                      <a:pt x="7574" y="5899"/>
                    </a:cubicBezTo>
                    <a:cubicBezTo>
                      <a:pt x="11128" y="5358"/>
                      <a:pt x="12429" y="3348"/>
                      <a:pt x="12896" y="1767"/>
                    </a:cubicBezTo>
                    <a:cubicBezTo>
                      <a:pt x="13163" y="866"/>
                      <a:pt x="12445" y="1"/>
                      <a:pt x="11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9"/>
              <p:cNvSpPr/>
              <p:nvPr/>
            </p:nvSpPr>
            <p:spPr>
              <a:xfrm>
                <a:off x="802000" y="4143450"/>
                <a:ext cx="174075" cy="174100"/>
              </a:xfrm>
              <a:custGeom>
                <a:rect b="b" l="l" r="r" t="t"/>
                <a:pathLst>
                  <a:path extrusionOk="0" h="6964" w="6963">
                    <a:moveTo>
                      <a:pt x="3481" y="0"/>
                    </a:moveTo>
                    <a:cubicBezTo>
                      <a:pt x="1558" y="0"/>
                      <a:pt x="0" y="1559"/>
                      <a:pt x="0" y="3483"/>
                    </a:cubicBezTo>
                    <a:cubicBezTo>
                      <a:pt x="0" y="5404"/>
                      <a:pt x="1558" y="6964"/>
                      <a:pt x="3481" y="6964"/>
                    </a:cubicBezTo>
                    <a:cubicBezTo>
                      <a:pt x="5404" y="6964"/>
                      <a:pt x="6962" y="5404"/>
                      <a:pt x="6962" y="3483"/>
                    </a:cubicBezTo>
                    <a:cubicBezTo>
                      <a:pt x="6962" y="1559"/>
                      <a:pt x="5403" y="0"/>
                      <a:pt x="3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9"/>
              <p:cNvSpPr/>
              <p:nvPr/>
            </p:nvSpPr>
            <p:spPr>
              <a:xfrm>
                <a:off x="1108050" y="4095200"/>
                <a:ext cx="174100" cy="174100"/>
              </a:xfrm>
              <a:custGeom>
                <a:rect b="b" l="l" r="r" t="t"/>
                <a:pathLst>
                  <a:path extrusionOk="0" h="6964" w="6964">
                    <a:moveTo>
                      <a:pt x="3483" y="0"/>
                    </a:moveTo>
                    <a:cubicBezTo>
                      <a:pt x="1559" y="0"/>
                      <a:pt x="0" y="1560"/>
                      <a:pt x="0" y="3481"/>
                    </a:cubicBezTo>
                    <a:cubicBezTo>
                      <a:pt x="0" y="5405"/>
                      <a:pt x="1559" y="6964"/>
                      <a:pt x="3483" y="6964"/>
                    </a:cubicBezTo>
                    <a:cubicBezTo>
                      <a:pt x="5405" y="6964"/>
                      <a:pt x="6964" y="5405"/>
                      <a:pt x="6964" y="3481"/>
                    </a:cubicBezTo>
                    <a:cubicBezTo>
                      <a:pt x="6964" y="1560"/>
                      <a:pt x="5405" y="0"/>
                      <a:pt x="3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9"/>
              <p:cNvSpPr/>
              <p:nvPr/>
            </p:nvSpPr>
            <p:spPr>
              <a:xfrm>
                <a:off x="840792" y="4182215"/>
                <a:ext cx="96500" cy="96550"/>
              </a:xfrm>
              <a:custGeom>
                <a:rect b="b" l="l" r="r" t="t"/>
                <a:pathLst>
                  <a:path extrusionOk="0" h="3862" w="3860">
                    <a:moveTo>
                      <a:pt x="1930" y="0"/>
                    </a:moveTo>
                    <a:cubicBezTo>
                      <a:pt x="864" y="0"/>
                      <a:pt x="0" y="865"/>
                      <a:pt x="0" y="1932"/>
                    </a:cubicBezTo>
                    <a:cubicBezTo>
                      <a:pt x="0" y="2997"/>
                      <a:pt x="864" y="3861"/>
                      <a:pt x="1930" y="3861"/>
                    </a:cubicBezTo>
                    <a:cubicBezTo>
                      <a:pt x="2996" y="3861"/>
                      <a:pt x="3860" y="2997"/>
                      <a:pt x="3860" y="1932"/>
                    </a:cubicBezTo>
                    <a:cubicBezTo>
                      <a:pt x="3860" y="865"/>
                      <a:pt x="2996"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9"/>
              <p:cNvSpPr/>
              <p:nvPr/>
            </p:nvSpPr>
            <p:spPr>
              <a:xfrm>
                <a:off x="1146847" y="4133972"/>
                <a:ext cx="96525" cy="96525"/>
              </a:xfrm>
              <a:custGeom>
                <a:rect b="b" l="l" r="r" t="t"/>
                <a:pathLst>
                  <a:path extrusionOk="0" h="3861" w="3861">
                    <a:moveTo>
                      <a:pt x="1930" y="0"/>
                    </a:moveTo>
                    <a:cubicBezTo>
                      <a:pt x="864" y="0"/>
                      <a:pt x="0" y="864"/>
                      <a:pt x="0" y="1931"/>
                    </a:cubicBezTo>
                    <a:cubicBezTo>
                      <a:pt x="0" y="2997"/>
                      <a:pt x="864" y="3861"/>
                      <a:pt x="1930" y="3861"/>
                    </a:cubicBezTo>
                    <a:cubicBezTo>
                      <a:pt x="2997" y="3861"/>
                      <a:pt x="3861" y="2997"/>
                      <a:pt x="3861" y="1931"/>
                    </a:cubicBezTo>
                    <a:cubicBezTo>
                      <a:pt x="3861" y="864"/>
                      <a:pt x="2997"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67" name="Google Shape;2167;p49"/>
          <p:cNvGrpSpPr/>
          <p:nvPr/>
        </p:nvGrpSpPr>
        <p:grpSpPr>
          <a:xfrm>
            <a:off x="4589525" y="1597463"/>
            <a:ext cx="1952625" cy="1066475"/>
            <a:chOff x="4375950" y="3672713"/>
            <a:chExt cx="1952625" cy="1066475"/>
          </a:xfrm>
        </p:grpSpPr>
        <p:sp>
          <p:nvSpPr>
            <p:cNvPr id="2168" name="Google Shape;2168;p49"/>
            <p:cNvSpPr/>
            <p:nvPr/>
          </p:nvSpPr>
          <p:spPr>
            <a:xfrm>
              <a:off x="4375950" y="3672713"/>
              <a:ext cx="1952625" cy="1066475"/>
            </a:xfrm>
            <a:prstGeom prst="flowChartPreparation">
              <a:avLst/>
            </a:prstGeom>
            <a:solidFill>
              <a:srgbClr val="8067C2">
                <a:alpha val="8879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9" name="Google Shape;2169;p49"/>
            <p:cNvGrpSpPr/>
            <p:nvPr/>
          </p:nvGrpSpPr>
          <p:grpSpPr>
            <a:xfrm rot="244040">
              <a:off x="4887259" y="3859910"/>
              <a:ext cx="930005" cy="628225"/>
              <a:chOff x="3276876" y="2838815"/>
              <a:chExt cx="946401" cy="639301"/>
            </a:xfrm>
          </p:grpSpPr>
          <p:sp>
            <p:nvSpPr>
              <p:cNvPr id="2170" name="Google Shape;2170;p49"/>
              <p:cNvSpPr/>
              <p:nvPr/>
            </p:nvSpPr>
            <p:spPr>
              <a:xfrm rot="742854">
                <a:off x="3292529" y="3298699"/>
                <a:ext cx="163743" cy="163768"/>
              </a:xfrm>
              <a:custGeom>
                <a:rect b="b" l="l" r="r" t="t"/>
                <a:pathLst>
                  <a:path extrusionOk="0" h="6551" w="6550">
                    <a:moveTo>
                      <a:pt x="3276" y="1"/>
                    </a:moveTo>
                    <a:cubicBezTo>
                      <a:pt x="1466" y="1"/>
                      <a:pt x="0" y="1467"/>
                      <a:pt x="0" y="3277"/>
                    </a:cubicBezTo>
                    <a:cubicBezTo>
                      <a:pt x="0" y="5085"/>
                      <a:pt x="1466" y="6551"/>
                      <a:pt x="3276" y="6551"/>
                    </a:cubicBezTo>
                    <a:cubicBezTo>
                      <a:pt x="5084" y="6551"/>
                      <a:pt x="6550" y="5085"/>
                      <a:pt x="6550" y="3277"/>
                    </a:cubicBezTo>
                    <a:cubicBezTo>
                      <a:pt x="6550" y="1467"/>
                      <a:pt x="5084" y="1"/>
                      <a:pt x="3276" y="1"/>
                    </a:cubicBezTo>
                    <a:close/>
                  </a:path>
                </a:pathLst>
              </a:cu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9"/>
              <p:cNvSpPr/>
              <p:nvPr/>
            </p:nvSpPr>
            <p:spPr>
              <a:xfrm rot="742854">
                <a:off x="4043857" y="3234898"/>
                <a:ext cx="163768" cy="163768"/>
              </a:xfrm>
              <a:custGeom>
                <a:rect b="b" l="l" r="r" t="t"/>
                <a:pathLst>
                  <a:path extrusionOk="0" h="6551" w="6551">
                    <a:moveTo>
                      <a:pt x="3277" y="1"/>
                    </a:moveTo>
                    <a:cubicBezTo>
                      <a:pt x="1467" y="1"/>
                      <a:pt x="1" y="1469"/>
                      <a:pt x="1" y="3277"/>
                    </a:cubicBezTo>
                    <a:cubicBezTo>
                      <a:pt x="1" y="5085"/>
                      <a:pt x="1467" y="6551"/>
                      <a:pt x="3277" y="6551"/>
                    </a:cubicBezTo>
                    <a:cubicBezTo>
                      <a:pt x="5085" y="6551"/>
                      <a:pt x="6551" y="5085"/>
                      <a:pt x="6551" y="3277"/>
                    </a:cubicBezTo>
                    <a:cubicBezTo>
                      <a:pt x="6551" y="1469"/>
                      <a:pt x="5085" y="1"/>
                      <a:pt x="3277" y="1"/>
                    </a:cubicBezTo>
                    <a:close/>
                  </a:path>
                </a:pathLst>
              </a:cu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9"/>
              <p:cNvSpPr/>
              <p:nvPr/>
            </p:nvSpPr>
            <p:spPr>
              <a:xfrm rot="742854">
                <a:off x="3479879" y="2990502"/>
                <a:ext cx="188642" cy="271963"/>
              </a:xfrm>
              <a:custGeom>
                <a:rect b="b" l="l" r="r" t="t"/>
                <a:pathLst>
                  <a:path extrusionOk="0" h="10879" w="7546">
                    <a:moveTo>
                      <a:pt x="2557" y="0"/>
                    </a:moveTo>
                    <a:cubicBezTo>
                      <a:pt x="2387" y="0"/>
                      <a:pt x="2221" y="25"/>
                      <a:pt x="2060" y="76"/>
                    </a:cubicBezTo>
                    <a:cubicBezTo>
                      <a:pt x="499" y="575"/>
                      <a:pt x="0" y="3381"/>
                      <a:pt x="946" y="6341"/>
                    </a:cubicBezTo>
                    <a:cubicBezTo>
                      <a:pt x="1794" y="8999"/>
                      <a:pt x="3516" y="10879"/>
                      <a:pt x="4989" y="10879"/>
                    </a:cubicBezTo>
                    <a:cubicBezTo>
                      <a:pt x="5157" y="10879"/>
                      <a:pt x="5323" y="10854"/>
                      <a:pt x="5484" y="10803"/>
                    </a:cubicBezTo>
                    <a:cubicBezTo>
                      <a:pt x="7044" y="10304"/>
                      <a:pt x="7546" y="7498"/>
                      <a:pt x="6600" y="4538"/>
                    </a:cubicBezTo>
                    <a:cubicBezTo>
                      <a:pt x="5752" y="1881"/>
                      <a:pt x="4029" y="0"/>
                      <a:pt x="25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9"/>
              <p:cNvSpPr/>
              <p:nvPr/>
            </p:nvSpPr>
            <p:spPr>
              <a:xfrm rot="742854">
                <a:off x="3532979" y="3042853"/>
                <a:ext cx="82446" cy="167267"/>
              </a:xfrm>
              <a:custGeom>
                <a:rect b="b" l="l" r="r" t="t"/>
                <a:pathLst>
                  <a:path extrusionOk="0" h="6691" w="3298">
                    <a:moveTo>
                      <a:pt x="702" y="1"/>
                    </a:moveTo>
                    <a:cubicBezTo>
                      <a:pt x="662" y="1"/>
                      <a:pt x="624" y="7"/>
                      <a:pt x="587" y="18"/>
                    </a:cubicBezTo>
                    <a:cubicBezTo>
                      <a:pt x="0" y="206"/>
                      <a:pt x="0" y="1848"/>
                      <a:pt x="587" y="3684"/>
                    </a:cubicBezTo>
                    <a:cubicBezTo>
                      <a:pt x="1137" y="5408"/>
                      <a:pt x="2006" y="6691"/>
                      <a:pt x="2596" y="6691"/>
                    </a:cubicBezTo>
                    <a:cubicBezTo>
                      <a:pt x="2636" y="6691"/>
                      <a:pt x="2674" y="6685"/>
                      <a:pt x="2711" y="6673"/>
                    </a:cubicBezTo>
                    <a:cubicBezTo>
                      <a:pt x="3298" y="6485"/>
                      <a:pt x="3298" y="4844"/>
                      <a:pt x="2711" y="3007"/>
                    </a:cubicBezTo>
                    <a:cubicBezTo>
                      <a:pt x="2161" y="1286"/>
                      <a:pt x="1292" y="1"/>
                      <a:pt x="7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9"/>
              <p:cNvSpPr/>
              <p:nvPr/>
            </p:nvSpPr>
            <p:spPr>
              <a:xfrm rot="742854">
                <a:off x="3529774" y="3079999"/>
                <a:ext cx="31799" cy="31799"/>
              </a:xfrm>
              <a:custGeom>
                <a:rect b="b" l="l" r="r" t="t"/>
                <a:pathLst>
                  <a:path extrusionOk="0" h="1272" w="1272">
                    <a:moveTo>
                      <a:pt x="635" y="1"/>
                    </a:moveTo>
                    <a:cubicBezTo>
                      <a:pt x="283" y="1"/>
                      <a:pt x="1" y="286"/>
                      <a:pt x="1" y="638"/>
                    </a:cubicBezTo>
                    <a:cubicBezTo>
                      <a:pt x="1" y="989"/>
                      <a:pt x="286" y="1272"/>
                      <a:pt x="635" y="1272"/>
                    </a:cubicBezTo>
                    <a:cubicBezTo>
                      <a:pt x="987" y="1272"/>
                      <a:pt x="1272" y="989"/>
                      <a:pt x="1272" y="638"/>
                    </a:cubicBezTo>
                    <a:cubicBezTo>
                      <a:pt x="1272" y="286"/>
                      <a:pt x="987" y="1"/>
                      <a:pt x="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9"/>
              <p:cNvSpPr/>
              <p:nvPr/>
            </p:nvSpPr>
            <p:spPr>
              <a:xfrm rot="742854">
                <a:off x="3803186" y="2960344"/>
                <a:ext cx="188642" cy="271988"/>
              </a:xfrm>
              <a:custGeom>
                <a:rect b="b" l="l" r="r" t="t"/>
                <a:pathLst>
                  <a:path extrusionOk="0" h="10880" w="7546">
                    <a:moveTo>
                      <a:pt x="2557" y="1"/>
                    </a:moveTo>
                    <a:cubicBezTo>
                      <a:pt x="2389" y="1"/>
                      <a:pt x="2223" y="25"/>
                      <a:pt x="2062" y="77"/>
                    </a:cubicBezTo>
                    <a:cubicBezTo>
                      <a:pt x="502" y="575"/>
                      <a:pt x="0" y="3381"/>
                      <a:pt x="946" y="6344"/>
                    </a:cubicBezTo>
                    <a:cubicBezTo>
                      <a:pt x="1794" y="8999"/>
                      <a:pt x="3517" y="10879"/>
                      <a:pt x="4989" y="10879"/>
                    </a:cubicBezTo>
                    <a:cubicBezTo>
                      <a:pt x="5159" y="10879"/>
                      <a:pt x="5325" y="10855"/>
                      <a:pt x="5486" y="10803"/>
                    </a:cubicBezTo>
                    <a:cubicBezTo>
                      <a:pt x="7047" y="10304"/>
                      <a:pt x="7546" y="7501"/>
                      <a:pt x="6600" y="4538"/>
                    </a:cubicBezTo>
                    <a:cubicBezTo>
                      <a:pt x="5752" y="1880"/>
                      <a:pt x="4030" y="1"/>
                      <a:pt x="25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9"/>
              <p:cNvSpPr/>
              <p:nvPr/>
            </p:nvSpPr>
            <p:spPr>
              <a:xfrm rot="742854">
                <a:off x="3856280" y="3012769"/>
                <a:ext cx="82446" cy="167192"/>
              </a:xfrm>
              <a:custGeom>
                <a:rect b="b" l="l" r="r" t="t"/>
                <a:pathLst>
                  <a:path extrusionOk="0" h="6688" w="3298">
                    <a:moveTo>
                      <a:pt x="702" y="0"/>
                    </a:moveTo>
                    <a:cubicBezTo>
                      <a:pt x="662" y="0"/>
                      <a:pt x="624" y="6"/>
                      <a:pt x="587" y="18"/>
                    </a:cubicBezTo>
                    <a:cubicBezTo>
                      <a:pt x="0" y="203"/>
                      <a:pt x="0" y="1845"/>
                      <a:pt x="587" y="3681"/>
                    </a:cubicBezTo>
                    <a:cubicBezTo>
                      <a:pt x="1137" y="5405"/>
                      <a:pt x="2006" y="6688"/>
                      <a:pt x="2596" y="6688"/>
                    </a:cubicBezTo>
                    <a:cubicBezTo>
                      <a:pt x="2636" y="6688"/>
                      <a:pt x="2674" y="6682"/>
                      <a:pt x="2711" y="6670"/>
                    </a:cubicBezTo>
                    <a:cubicBezTo>
                      <a:pt x="3298" y="6482"/>
                      <a:pt x="3298" y="4841"/>
                      <a:pt x="2711" y="3004"/>
                    </a:cubicBezTo>
                    <a:cubicBezTo>
                      <a:pt x="2161" y="1283"/>
                      <a:pt x="1292" y="0"/>
                      <a:pt x="7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9"/>
              <p:cNvSpPr/>
              <p:nvPr/>
            </p:nvSpPr>
            <p:spPr>
              <a:xfrm rot="742854">
                <a:off x="3853075" y="3049849"/>
                <a:ext cx="31874" cy="31874"/>
              </a:xfrm>
              <a:custGeom>
                <a:rect b="b" l="l" r="r" t="t"/>
                <a:pathLst>
                  <a:path extrusionOk="0" h="1275" w="1275">
                    <a:moveTo>
                      <a:pt x="637" y="1"/>
                    </a:moveTo>
                    <a:cubicBezTo>
                      <a:pt x="286" y="1"/>
                      <a:pt x="1" y="286"/>
                      <a:pt x="1" y="638"/>
                    </a:cubicBezTo>
                    <a:cubicBezTo>
                      <a:pt x="1" y="989"/>
                      <a:pt x="286" y="1274"/>
                      <a:pt x="637" y="1274"/>
                    </a:cubicBezTo>
                    <a:cubicBezTo>
                      <a:pt x="989" y="1274"/>
                      <a:pt x="1274" y="989"/>
                      <a:pt x="1274" y="638"/>
                    </a:cubicBezTo>
                    <a:cubicBezTo>
                      <a:pt x="1274" y="286"/>
                      <a:pt x="989" y="1"/>
                      <a:pt x="6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9"/>
              <p:cNvSpPr/>
              <p:nvPr/>
            </p:nvSpPr>
            <p:spPr>
              <a:xfrm rot="742854">
                <a:off x="3664529" y="3242186"/>
                <a:ext cx="181767" cy="95921"/>
              </a:xfrm>
              <a:custGeom>
                <a:rect b="b" l="l" r="r" t="t"/>
                <a:pathLst>
                  <a:path extrusionOk="0" h="3837" w="7271">
                    <a:moveTo>
                      <a:pt x="6148" y="0"/>
                    </a:moveTo>
                    <a:cubicBezTo>
                      <a:pt x="5834" y="0"/>
                      <a:pt x="5525" y="151"/>
                      <a:pt x="5335" y="430"/>
                    </a:cubicBezTo>
                    <a:cubicBezTo>
                      <a:pt x="4519" y="1626"/>
                      <a:pt x="3267" y="1869"/>
                      <a:pt x="2383" y="1869"/>
                    </a:cubicBezTo>
                    <a:cubicBezTo>
                      <a:pt x="1809" y="1869"/>
                      <a:pt x="1390" y="1767"/>
                      <a:pt x="1346" y="1755"/>
                    </a:cubicBezTo>
                    <a:cubicBezTo>
                      <a:pt x="1261" y="1733"/>
                      <a:pt x="1176" y="1722"/>
                      <a:pt x="1092" y="1722"/>
                    </a:cubicBezTo>
                    <a:cubicBezTo>
                      <a:pt x="658" y="1722"/>
                      <a:pt x="261" y="2014"/>
                      <a:pt x="143" y="2454"/>
                    </a:cubicBezTo>
                    <a:cubicBezTo>
                      <a:pt x="1" y="2979"/>
                      <a:pt x="315" y="3521"/>
                      <a:pt x="840" y="3661"/>
                    </a:cubicBezTo>
                    <a:cubicBezTo>
                      <a:pt x="904" y="3677"/>
                      <a:pt x="1529" y="3837"/>
                      <a:pt x="2393" y="3837"/>
                    </a:cubicBezTo>
                    <a:cubicBezTo>
                      <a:pt x="3736" y="3837"/>
                      <a:pt x="5660" y="3452"/>
                      <a:pt x="6962" y="1542"/>
                    </a:cubicBezTo>
                    <a:cubicBezTo>
                      <a:pt x="7271" y="1093"/>
                      <a:pt x="7154" y="480"/>
                      <a:pt x="6705" y="173"/>
                    </a:cubicBezTo>
                    <a:cubicBezTo>
                      <a:pt x="6534" y="56"/>
                      <a:pt x="6340" y="0"/>
                      <a:pt x="6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9"/>
              <p:cNvSpPr/>
              <p:nvPr/>
            </p:nvSpPr>
            <p:spPr>
              <a:xfrm rot="742854">
                <a:off x="3540520" y="2896843"/>
                <a:ext cx="153568" cy="65747"/>
              </a:xfrm>
              <a:custGeom>
                <a:rect b="b" l="l" r="r" t="t"/>
                <a:pathLst>
                  <a:path extrusionOk="0" h="2630" w="6143">
                    <a:moveTo>
                      <a:pt x="1063" y="1"/>
                    </a:moveTo>
                    <a:cubicBezTo>
                      <a:pt x="589" y="1"/>
                      <a:pt x="168" y="344"/>
                      <a:pt x="89" y="828"/>
                    </a:cubicBezTo>
                    <a:cubicBezTo>
                      <a:pt x="1" y="1365"/>
                      <a:pt x="367" y="1871"/>
                      <a:pt x="904" y="1959"/>
                    </a:cubicBezTo>
                    <a:lnTo>
                      <a:pt x="4923" y="2615"/>
                    </a:lnTo>
                    <a:cubicBezTo>
                      <a:pt x="4976" y="2624"/>
                      <a:pt x="5030" y="2629"/>
                      <a:pt x="5083" y="2629"/>
                    </a:cubicBezTo>
                    <a:cubicBezTo>
                      <a:pt x="5558" y="2629"/>
                      <a:pt x="5976" y="2285"/>
                      <a:pt x="6054" y="1800"/>
                    </a:cubicBezTo>
                    <a:cubicBezTo>
                      <a:pt x="6142" y="1263"/>
                      <a:pt x="5779" y="757"/>
                      <a:pt x="5239" y="669"/>
                    </a:cubicBezTo>
                    <a:lnTo>
                      <a:pt x="1220" y="13"/>
                    </a:lnTo>
                    <a:cubicBezTo>
                      <a:pt x="1167" y="5"/>
                      <a:pt x="1115" y="1"/>
                      <a:pt x="10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9"/>
              <p:cNvSpPr/>
              <p:nvPr/>
            </p:nvSpPr>
            <p:spPr>
              <a:xfrm rot="742854">
                <a:off x="3770802" y="2849753"/>
                <a:ext cx="115670" cy="125769"/>
              </a:xfrm>
              <a:custGeom>
                <a:rect b="b" l="l" r="r" t="t"/>
                <a:pathLst>
                  <a:path extrusionOk="0" h="5031" w="4627">
                    <a:moveTo>
                      <a:pt x="3515" y="1"/>
                    </a:moveTo>
                    <a:cubicBezTo>
                      <a:pt x="3224" y="1"/>
                      <a:pt x="2935" y="130"/>
                      <a:pt x="2740" y="379"/>
                    </a:cubicBezTo>
                    <a:lnTo>
                      <a:pt x="336" y="3436"/>
                    </a:lnTo>
                    <a:cubicBezTo>
                      <a:pt x="1" y="3864"/>
                      <a:pt x="75" y="4484"/>
                      <a:pt x="502" y="4821"/>
                    </a:cubicBezTo>
                    <a:cubicBezTo>
                      <a:pt x="683" y="4964"/>
                      <a:pt x="899" y="5031"/>
                      <a:pt x="1110" y="5031"/>
                    </a:cubicBezTo>
                    <a:cubicBezTo>
                      <a:pt x="1403" y="5031"/>
                      <a:pt x="1692" y="4902"/>
                      <a:pt x="1887" y="4655"/>
                    </a:cubicBezTo>
                    <a:lnTo>
                      <a:pt x="4292" y="1595"/>
                    </a:lnTo>
                    <a:cubicBezTo>
                      <a:pt x="4627" y="1168"/>
                      <a:pt x="4553" y="547"/>
                      <a:pt x="4125" y="212"/>
                    </a:cubicBezTo>
                    <a:cubicBezTo>
                      <a:pt x="3944" y="70"/>
                      <a:pt x="3729" y="1"/>
                      <a:pt x="35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81" name="Google Shape;2181;p49"/>
          <p:cNvSpPr txBox="1"/>
          <p:nvPr/>
        </p:nvSpPr>
        <p:spPr>
          <a:xfrm>
            <a:off x="4265425" y="811075"/>
            <a:ext cx="2385600" cy="856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BeeZee"/>
                <a:ea typeface="ABeeZee"/>
                <a:cs typeface="ABeeZee"/>
                <a:sym typeface="ABeeZee"/>
              </a:rPr>
              <a:t>Open Source Design</a:t>
            </a:r>
            <a:endParaRPr sz="1800">
              <a:solidFill>
                <a:schemeClr val="dk1"/>
              </a:solidFill>
              <a:latin typeface="ABeeZee"/>
              <a:ea typeface="ABeeZee"/>
              <a:cs typeface="ABeeZee"/>
              <a:sym typeface="ABeeZee"/>
            </a:endParaRPr>
          </a:p>
        </p:txBody>
      </p:sp>
      <p:sp>
        <p:nvSpPr>
          <p:cNvPr id="2182" name="Google Shape;2182;p49"/>
          <p:cNvSpPr txBox="1"/>
          <p:nvPr/>
        </p:nvSpPr>
        <p:spPr>
          <a:xfrm>
            <a:off x="6497900" y="1026150"/>
            <a:ext cx="2976300" cy="85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BeeZee"/>
                <a:ea typeface="ABeeZee"/>
                <a:cs typeface="ABeeZee"/>
                <a:sym typeface="ABeeZee"/>
              </a:rPr>
              <a:t>Mentors +</a:t>
            </a:r>
            <a:endParaRPr sz="1800">
              <a:solidFill>
                <a:schemeClr val="dk1"/>
              </a:solidFill>
              <a:latin typeface="ABeeZee"/>
              <a:ea typeface="ABeeZee"/>
              <a:cs typeface="ABeeZee"/>
              <a:sym typeface="ABeeZee"/>
            </a:endParaRPr>
          </a:p>
          <a:p>
            <a:pPr indent="0" lvl="0" marL="0" rtl="0" algn="ctr">
              <a:spcBef>
                <a:spcPts val="0"/>
              </a:spcBef>
              <a:spcAft>
                <a:spcPts val="0"/>
              </a:spcAft>
              <a:buNone/>
            </a:pPr>
            <a:r>
              <a:rPr lang="en" sz="1800">
                <a:solidFill>
                  <a:schemeClr val="dk1"/>
                </a:solidFill>
                <a:latin typeface="ABeeZee"/>
                <a:ea typeface="ABeeZee"/>
                <a:cs typeface="ABeeZee"/>
                <a:sym typeface="ABeeZee"/>
              </a:rPr>
              <a:t>NumPy Contributor Experience Lead</a:t>
            </a:r>
            <a:endParaRPr sz="1800">
              <a:solidFill>
                <a:schemeClr val="dk1"/>
              </a:solidFill>
              <a:latin typeface="ABeeZee"/>
              <a:ea typeface="ABeeZee"/>
              <a:cs typeface="ABeeZee"/>
              <a:sym typeface="ABeeZee"/>
            </a:endParaRPr>
          </a:p>
        </p:txBody>
      </p:sp>
      <p:sp>
        <p:nvSpPr>
          <p:cNvPr id="2183" name="Google Shape;2183;p49"/>
          <p:cNvSpPr txBox="1"/>
          <p:nvPr/>
        </p:nvSpPr>
        <p:spPr>
          <a:xfrm>
            <a:off x="5871125" y="3143525"/>
            <a:ext cx="2976300" cy="85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BeeZee"/>
                <a:ea typeface="ABeeZee"/>
                <a:cs typeface="ABeeZee"/>
                <a:sym typeface="ABeeZee"/>
              </a:rPr>
              <a:t>Fellow contributors</a:t>
            </a:r>
            <a:endParaRPr sz="1800">
              <a:solidFill>
                <a:schemeClr val="dk1"/>
              </a:solidFill>
              <a:latin typeface="ABeeZee"/>
              <a:ea typeface="ABeeZee"/>
              <a:cs typeface="ABeeZee"/>
              <a:sym typeface="ABeeZee"/>
            </a:endParaRPr>
          </a:p>
        </p:txBody>
      </p:sp>
      <p:sp>
        <p:nvSpPr>
          <p:cNvPr id="2184" name="Google Shape;2184;p49"/>
          <p:cNvSpPr txBox="1"/>
          <p:nvPr/>
        </p:nvSpPr>
        <p:spPr>
          <a:xfrm>
            <a:off x="392725" y="1981475"/>
            <a:ext cx="3186900" cy="17199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Going to community calls (even when absolutely had no idea what was going on)</a:t>
            </a:r>
            <a:endParaRPr sz="1800">
              <a:solidFill>
                <a:schemeClr val="dk1"/>
              </a:solidFill>
              <a:latin typeface="ABeeZee"/>
              <a:ea typeface="ABeeZee"/>
              <a:cs typeface="ABeeZee"/>
              <a:sym typeface="ABeeZee"/>
            </a:endParaRPr>
          </a:p>
          <a:p>
            <a:pPr indent="0" lvl="0" marL="457200" rtl="0" algn="r">
              <a:spcBef>
                <a:spcPts val="0"/>
              </a:spcBef>
              <a:spcAft>
                <a:spcPts val="0"/>
              </a:spcAft>
              <a:buNone/>
            </a:pPr>
            <a:r>
              <a:t/>
            </a:r>
            <a:endParaRPr sz="1800">
              <a:solidFill>
                <a:schemeClr val="dk1"/>
              </a:solidFill>
              <a:latin typeface="ABeeZee"/>
              <a:ea typeface="ABeeZee"/>
              <a:cs typeface="ABeeZee"/>
              <a:sym typeface="ABeeZee"/>
            </a:endParaRPr>
          </a:p>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Trying- and failing- and trying again to make my first contribution</a:t>
            </a:r>
            <a:endParaRPr sz="1800">
              <a:solidFill>
                <a:schemeClr val="dk1"/>
              </a:solidFill>
              <a:latin typeface="ABeeZee"/>
              <a:ea typeface="ABeeZee"/>
              <a:cs typeface="ABeeZee"/>
              <a:sym typeface="ABeeZee"/>
            </a:endParaRPr>
          </a:p>
          <a:p>
            <a:pPr indent="0" lvl="0" marL="457200" rtl="0" algn="r">
              <a:spcBef>
                <a:spcPts val="0"/>
              </a:spcBef>
              <a:spcAft>
                <a:spcPts val="0"/>
              </a:spcAft>
              <a:buNone/>
            </a:pPr>
            <a:r>
              <a:t/>
            </a:r>
            <a:endParaRPr sz="1800">
              <a:solidFill>
                <a:schemeClr val="dk1"/>
              </a:solidFill>
              <a:latin typeface="ABeeZee"/>
              <a:ea typeface="ABeeZee"/>
              <a:cs typeface="ABeeZee"/>
              <a:sym typeface="ABeeZee"/>
            </a:endParaRPr>
          </a:p>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Asking for help</a:t>
            </a:r>
            <a:endParaRPr sz="1800">
              <a:solidFill>
                <a:schemeClr val="dk1"/>
              </a:solidFill>
              <a:latin typeface="ABeeZee"/>
              <a:ea typeface="ABeeZee"/>
              <a:cs typeface="ABeeZee"/>
              <a:sym typeface="ABeeZe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1"/>
                                        </p:tgtEl>
                                        <p:attrNameLst>
                                          <p:attrName>style.visibility</p:attrName>
                                        </p:attrNameLst>
                                      </p:cBhvr>
                                      <p:to>
                                        <p:strVal val="visible"/>
                                      </p:to>
                                    </p:set>
                                    <p:animEffect filter="fade" transition="in">
                                      <p:cBhvr>
                                        <p:cTn dur="1000"/>
                                        <p:tgtEl>
                                          <p:spTgt spid="21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2"/>
                                        </p:tgtEl>
                                        <p:attrNameLst>
                                          <p:attrName>style.visibility</p:attrName>
                                        </p:attrNameLst>
                                      </p:cBhvr>
                                      <p:to>
                                        <p:strVal val="visible"/>
                                      </p:to>
                                    </p:set>
                                    <p:animEffect filter="fade" transition="in">
                                      <p:cBhvr>
                                        <p:cTn dur="1000"/>
                                        <p:tgtEl>
                                          <p:spTgt spid="2182"/>
                                        </p:tgtEl>
                                      </p:cBhvr>
                                    </p:animEffect>
                                  </p:childTnLst>
                                </p:cTn>
                              </p:par>
                              <p:par>
                                <p:cTn fill="hold" nodeType="withEffect" presetClass="entr" presetID="10" presetSubtype="0">
                                  <p:stCondLst>
                                    <p:cond delay="0"/>
                                  </p:stCondLst>
                                  <p:childTnLst>
                                    <p:set>
                                      <p:cBhvr>
                                        <p:cTn dur="1" fill="hold">
                                          <p:stCondLst>
                                            <p:cond delay="0"/>
                                          </p:stCondLst>
                                        </p:cTn>
                                        <p:tgtEl>
                                          <p:spTgt spid="2183"/>
                                        </p:tgtEl>
                                        <p:attrNameLst>
                                          <p:attrName>style.visibility</p:attrName>
                                        </p:attrNameLst>
                                      </p:cBhvr>
                                      <p:to>
                                        <p:strVal val="visible"/>
                                      </p:to>
                                    </p:set>
                                    <p:animEffect filter="fade" transition="in">
                                      <p:cBhvr>
                                        <p:cTn dur="1000"/>
                                        <p:tgtEl>
                                          <p:spTgt spid="21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4"/>
                                        </p:tgtEl>
                                        <p:attrNameLst>
                                          <p:attrName>style.visibility</p:attrName>
                                        </p:attrNameLst>
                                      </p:cBhvr>
                                      <p:to>
                                        <p:strVal val="visible"/>
                                      </p:to>
                                    </p:set>
                                    <p:animEffect filter="fade" transition="in">
                                      <p:cBhvr>
                                        <p:cTn dur="1000"/>
                                        <p:tgtEl>
                                          <p:spTgt spid="21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188" name="Shape 2188"/>
        <p:cNvGrpSpPr/>
        <p:nvPr/>
      </p:nvGrpSpPr>
      <p:grpSpPr>
        <a:xfrm>
          <a:off x="0" y="0"/>
          <a:ext cx="0" cy="0"/>
          <a:chOff x="0" y="0"/>
          <a:chExt cx="0" cy="0"/>
        </a:xfrm>
      </p:grpSpPr>
      <p:sp>
        <p:nvSpPr>
          <p:cNvPr id="2189" name="Google Shape;2189;p50"/>
          <p:cNvSpPr txBox="1"/>
          <p:nvPr/>
        </p:nvSpPr>
        <p:spPr>
          <a:xfrm>
            <a:off x="1016600" y="126675"/>
            <a:ext cx="69690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MY </a:t>
            </a:r>
            <a:r>
              <a:rPr lang="en" sz="2100">
                <a:solidFill>
                  <a:schemeClr val="dk1"/>
                </a:solidFill>
                <a:latin typeface="Black Han Sans"/>
                <a:ea typeface="Black Han Sans"/>
                <a:cs typeface="Black Han Sans"/>
                <a:sym typeface="Black Han Sans"/>
              </a:rPr>
              <a:t>UNCONVENTIONAL</a:t>
            </a:r>
            <a:r>
              <a:rPr lang="en" sz="2100">
                <a:solidFill>
                  <a:schemeClr val="dk1"/>
                </a:solidFill>
                <a:latin typeface="Black Han Sans"/>
                <a:ea typeface="Black Han Sans"/>
                <a:cs typeface="Black Han Sans"/>
                <a:sym typeface="Black Han Sans"/>
              </a:rPr>
              <a:t> CONTRIBUTIONS</a:t>
            </a:r>
            <a:endParaRPr sz="2100">
              <a:solidFill>
                <a:schemeClr val="dk1"/>
              </a:solidFill>
              <a:latin typeface="Black Han Sans"/>
              <a:ea typeface="Black Han Sans"/>
              <a:cs typeface="Black Han Sans"/>
              <a:sym typeface="Black Han Sans"/>
            </a:endParaRPr>
          </a:p>
        </p:txBody>
      </p:sp>
      <p:sp>
        <p:nvSpPr>
          <p:cNvPr id="2190" name="Google Shape;2190;p50"/>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0"/>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graphicFrame>
        <p:nvGraphicFramePr>
          <p:cNvPr id="2192" name="Google Shape;2192;p50"/>
          <p:cNvGraphicFramePr/>
          <p:nvPr/>
        </p:nvGraphicFramePr>
        <p:xfrm>
          <a:off x="609800" y="1143475"/>
          <a:ext cx="3000000" cy="3000000"/>
        </p:xfrm>
        <a:graphic>
          <a:graphicData uri="http://schemas.openxmlformats.org/drawingml/2006/table">
            <a:tbl>
              <a:tblPr>
                <a:noFill/>
                <a:tableStyleId>{F30E4B63-405E-4548-A819-1E03CA0552C9}</a:tableStyleId>
              </a:tblPr>
              <a:tblGrid>
                <a:gridCol w="2705500"/>
                <a:gridCol w="1778575"/>
              </a:tblGrid>
              <a:tr h="819525">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900">
                          <a:latin typeface="Black Han Sans"/>
                          <a:ea typeface="Black Han Sans"/>
                          <a:cs typeface="Black Han Sans"/>
                          <a:sym typeface="Black Han Sans"/>
                        </a:rPr>
                        <a:t>ME</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Different and equally valuable skill-set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Not letting arbitrary measures of success determine what I can do</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1125325">
                <a:tc>
                  <a:txBody>
                    <a:bodyPr/>
                    <a:lstStyle/>
                    <a:p>
                      <a:pPr indent="0" lvl="0" marL="0" rtl="0" algn="l">
                        <a:spcBef>
                          <a:spcPts val="0"/>
                        </a:spcBef>
                        <a:spcAft>
                          <a:spcPts val="0"/>
                        </a:spcAft>
                        <a:buNone/>
                      </a:pPr>
                      <a:br>
                        <a:rPr lang="en" sz="1500">
                          <a:solidFill>
                            <a:schemeClr val="dk1"/>
                          </a:solidFill>
                          <a:latin typeface="ABeeZee"/>
                          <a:ea typeface="ABeeZee"/>
                          <a:cs typeface="ABeeZee"/>
                          <a:sym typeface="ABeeZee"/>
                        </a:rPr>
                      </a:br>
                      <a:r>
                        <a:rPr lang="en" sz="1500">
                          <a:solidFill>
                            <a:schemeClr val="dk1"/>
                          </a:solidFill>
                          <a:latin typeface="ABeeZee"/>
                          <a:ea typeface="ABeeZee"/>
                          <a:cs typeface="ABeeZee"/>
                          <a:sym typeface="ABeeZee"/>
                        </a:rPr>
                        <a:t>Everyday user of open source software</a:t>
                      </a:r>
                      <a:endParaRPr sz="1500">
                        <a:solidFill>
                          <a:schemeClr val="dk1"/>
                        </a:solidFill>
                        <a:latin typeface="ABeeZee"/>
                        <a:ea typeface="ABeeZee"/>
                        <a:cs typeface="ABeeZee"/>
                        <a:sym typeface="ABeeZee"/>
                      </a:endParaRPr>
                    </a:p>
                    <a:p>
                      <a:pPr indent="0" lvl="0" marL="0" rtl="0" algn="l">
                        <a:spcBef>
                          <a:spcPts val="0"/>
                        </a:spcBef>
                        <a:spcAft>
                          <a:spcPts val="0"/>
                        </a:spcAft>
                        <a:buNone/>
                      </a:pPr>
                      <a:r>
                        <a:t/>
                      </a:r>
                      <a:endParaRPr sz="1500">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r>
            </a:tbl>
          </a:graphicData>
        </a:graphic>
      </p:graphicFrame>
      <p:grpSp>
        <p:nvGrpSpPr>
          <p:cNvPr id="2193" name="Google Shape;2193;p50"/>
          <p:cNvGrpSpPr/>
          <p:nvPr/>
        </p:nvGrpSpPr>
        <p:grpSpPr>
          <a:xfrm>
            <a:off x="3583812" y="2186288"/>
            <a:ext cx="566700" cy="561900"/>
            <a:chOff x="4288662" y="2148175"/>
            <a:chExt cx="566700" cy="561900"/>
          </a:xfrm>
        </p:grpSpPr>
        <p:sp>
          <p:nvSpPr>
            <p:cNvPr id="2194" name="Google Shape;2194;p50"/>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195" name="Google Shape;2195;p50"/>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 name="Google Shape;2196;p50"/>
          <p:cNvGrpSpPr/>
          <p:nvPr/>
        </p:nvGrpSpPr>
        <p:grpSpPr>
          <a:xfrm>
            <a:off x="3583812" y="3938913"/>
            <a:ext cx="566700" cy="561900"/>
            <a:chOff x="4288662" y="2148175"/>
            <a:chExt cx="566700" cy="561900"/>
          </a:xfrm>
        </p:grpSpPr>
        <p:sp>
          <p:nvSpPr>
            <p:cNvPr id="2197" name="Google Shape;2197;p50"/>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198" name="Google Shape;2198;p50"/>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50"/>
          <p:cNvGrpSpPr/>
          <p:nvPr/>
        </p:nvGrpSpPr>
        <p:grpSpPr>
          <a:xfrm>
            <a:off x="3583812" y="3062600"/>
            <a:ext cx="566700" cy="561900"/>
            <a:chOff x="4288662" y="2148175"/>
            <a:chExt cx="566700" cy="561900"/>
          </a:xfrm>
        </p:grpSpPr>
        <p:sp>
          <p:nvSpPr>
            <p:cNvPr id="2200" name="Google Shape;2200;p50"/>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201" name="Google Shape;2201;p50"/>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202" name="Google Shape;2202;p50"/>
          <p:cNvPicPr preferRelativeResize="0"/>
          <p:nvPr/>
        </p:nvPicPr>
        <p:blipFill>
          <a:blip r:embed="rId3">
            <a:alphaModFix/>
          </a:blip>
          <a:stretch>
            <a:fillRect/>
          </a:stretch>
        </p:blipFill>
        <p:spPr>
          <a:xfrm>
            <a:off x="4970050" y="1841700"/>
            <a:ext cx="3899248" cy="219087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206" name="Shape 2206"/>
        <p:cNvGrpSpPr/>
        <p:nvPr/>
      </p:nvGrpSpPr>
      <p:grpSpPr>
        <a:xfrm>
          <a:off x="0" y="0"/>
          <a:ext cx="0" cy="0"/>
          <a:chOff x="0" y="0"/>
          <a:chExt cx="0" cy="0"/>
        </a:xfrm>
      </p:grpSpPr>
      <p:graphicFrame>
        <p:nvGraphicFramePr>
          <p:cNvPr id="2207" name="Google Shape;2207;p51"/>
          <p:cNvGraphicFramePr/>
          <p:nvPr/>
        </p:nvGraphicFramePr>
        <p:xfrm>
          <a:off x="609800" y="1143475"/>
          <a:ext cx="3000000" cy="3000000"/>
        </p:xfrm>
        <a:graphic>
          <a:graphicData uri="http://schemas.openxmlformats.org/drawingml/2006/table">
            <a:tbl>
              <a:tblPr>
                <a:noFill/>
                <a:tableStyleId>{F30E4B63-405E-4548-A819-1E03CA0552C9}</a:tableStyleId>
              </a:tblPr>
              <a:tblGrid>
                <a:gridCol w="2705500"/>
                <a:gridCol w="1778575"/>
              </a:tblGrid>
              <a:tr h="819525">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900">
                          <a:latin typeface="Black Han Sans"/>
                          <a:ea typeface="Black Han Sans"/>
                          <a:cs typeface="Black Han Sans"/>
                          <a:sym typeface="Black Han Sans"/>
                        </a:rPr>
                        <a:t>ME</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Using art to communicate what text or code cannot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Pushing open source outside of academia- public science</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1125325">
                <a:tc>
                  <a:txBody>
                    <a:bodyPr/>
                    <a:lstStyle/>
                    <a:p>
                      <a:pPr indent="0" lvl="0" marL="0" rtl="0" algn="l">
                        <a:spcBef>
                          <a:spcPts val="0"/>
                        </a:spcBef>
                        <a:spcAft>
                          <a:spcPts val="0"/>
                        </a:spcAft>
                        <a:buNone/>
                      </a:pPr>
                      <a:r>
                        <a:rPr lang="en" sz="1500">
                          <a:solidFill>
                            <a:schemeClr val="dk1"/>
                          </a:solidFill>
                          <a:latin typeface="ABeeZee"/>
                          <a:ea typeface="ABeeZee"/>
                          <a:cs typeface="ABeeZee"/>
                          <a:sym typeface="ABeeZee"/>
                        </a:rPr>
                        <a:t>Expanding beyond the ‘super-user-to-developer’ profile</a:t>
                      </a:r>
                      <a:endParaRPr sz="1500">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r>
            </a:tbl>
          </a:graphicData>
        </a:graphic>
      </p:graphicFrame>
      <p:grpSp>
        <p:nvGrpSpPr>
          <p:cNvPr id="2208" name="Google Shape;2208;p51"/>
          <p:cNvGrpSpPr/>
          <p:nvPr/>
        </p:nvGrpSpPr>
        <p:grpSpPr>
          <a:xfrm>
            <a:off x="3583812" y="2186288"/>
            <a:ext cx="566700" cy="561900"/>
            <a:chOff x="4288662" y="2148175"/>
            <a:chExt cx="566700" cy="561900"/>
          </a:xfrm>
        </p:grpSpPr>
        <p:sp>
          <p:nvSpPr>
            <p:cNvPr id="2209" name="Google Shape;2209;p51"/>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210" name="Google Shape;2210;p51"/>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 name="Google Shape;2211;p51"/>
          <p:cNvGrpSpPr/>
          <p:nvPr/>
        </p:nvGrpSpPr>
        <p:grpSpPr>
          <a:xfrm>
            <a:off x="3583812" y="3938913"/>
            <a:ext cx="566700" cy="561900"/>
            <a:chOff x="4288662" y="2148175"/>
            <a:chExt cx="566700" cy="561900"/>
          </a:xfrm>
        </p:grpSpPr>
        <p:sp>
          <p:nvSpPr>
            <p:cNvPr id="2212" name="Google Shape;2212;p51"/>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213" name="Google Shape;2213;p51"/>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4" name="Google Shape;2214;p51"/>
          <p:cNvGrpSpPr/>
          <p:nvPr/>
        </p:nvGrpSpPr>
        <p:grpSpPr>
          <a:xfrm>
            <a:off x="3583812" y="3062600"/>
            <a:ext cx="566700" cy="561900"/>
            <a:chOff x="4288662" y="2148175"/>
            <a:chExt cx="566700" cy="561900"/>
          </a:xfrm>
        </p:grpSpPr>
        <p:sp>
          <p:nvSpPr>
            <p:cNvPr id="2215" name="Google Shape;2215;p51"/>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216" name="Google Shape;2216;p51"/>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7" name="Google Shape;2217;p51"/>
          <p:cNvSpPr txBox="1"/>
          <p:nvPr/>
        </p:nvSpPr>
        <p:spPr>
          <a:xfrm>
            <a:off x="1016600" y="126675"/>
            <a:ext cx="66138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MY UNCONVENTIONAL CONTRIBUTIONS</a:t>
            </a:r>
            <a:endParaRPr sz="2100">
              <a:solidFill>
                <a:schemeClr val="dk1"/>
              </a:solidFill>
              <a:latin typeface="Black Han Sans"/>
              <a:ea typeface="Black Han Sans"/>
              <a:cs typeface="Black Han Sans"/>
              <a:sym typeface="Black Han Sans"/>
            </a:endParaRPr>
          </a:p>
        </p:txBody>
      </p:sp>
      <p:sp>
        <p:nvSpPr>
          <p:cNvPr id="2218" name="Google Shape;2218;p51"/>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1"/>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pic>
        <p:nvPicPr>
          <p:cNvPr id="2220" name="Google Shape;2220;p51"/>
          <p:cNvPicPr preferRelativeResize="0"/>
          <p:nvPr/>
        </p:nvPicPr>
        <p:blipFill>
          <a:blip r:embed="rId3">
            <a:alphaModFix/>
          </a:blip>
          <a:stretch>
            <a:fillRect/>
          </a:stretch>
        </p:blipFill>
        <p:spPr>
          <a:xfrm>
            <a:off x="5093875" y="1689500"/>
            <a:ext cx="3745325" cy="2811337"/>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224" name="Shape 2224"/>
        <p:cNvGrpSpPr/>
        <p:nvPr/>
      </p:nvGrpSpPr>
      <p:grpSpPr>
        <a:xfrm>
          <a:off x="0" y="0"/>
          <a:ext cx="0" cy="0"/>
          <a:chOff x="0" y="0"/>
          <a:chExt cx="0" cy="0"/>
        </a:xfrm>
      </p:grpSpPr>
      <p:sp>
        <p:nvSpPr>
          <p:cNvPr id="2225" name="Google Shape;2225;p52"/>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MY STRANGE CONTRIBUTIONS</a:t>
            </a:r>
            <a:endParaRPr sz="2100">
              <a:solidFill>
                <a:schemeClr val="dk1"/>
              </a:solidFill>
              <a:latin typeface="Black Han Sans"/>
              <a:ea typeface="Black Han Sans"/>
              <a:cs typeface="Black Han Sans"/>
              <a:sym typeface="Black Han Sans"/>
            </a:endParaRPr>
          </a:p>
        </p:txBody>
      </p:sp>
      <p:sp>
        <p:nvSpPr>
          <p:cNvPr id="2226" name="Google Shape;2226;p52"/>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2"/>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pic>
        <p:nvPicPr>
          <p:cNvPr id="2228" name="Google Shape;2228;p52"/>
          <p:cNvPicPr preferRelativeResize="0"/>
          <p:nvPr/>
        </p:nvPicPr>
        <p:blipFill>
          <a:blip r:embed="rId3">
            <a:alphaModFix/>
          </a:blip>
          <a:stretch>
            <a:fillRect/>
          </a:stretch>
        </p:blipFill>
        <p:spPr>
          <a:xfrm>
            <a:off x="593388" y="1008225"/>
            <a:ext cx="5175924" cy="3885165"/>
          </a:xfrm>
          <a:prstGeom prst="rect">
            <a:avLst/>
          </a:prstGeom>
          <a:noFill/>
          <a:ln>
            <a:noFill/>
          </a:ln>
        </p:spPr>
      </p:pic>
      <p:pic>
        <p:nvPicPr>
          <p:cNvPr id="2229" name="Google Shape;2229;p52"/>
          <p:cNvPicPr preferRelativeResize="0"/>
          <p:nvPr/>
        </p:nvPicPr>
        <p:blipFill rotWithShape="1">
          <a:blip r:embed="rId3">
            <a:alphaModFix/>
          </a:blip>
          <a:srcRect b="0" l="37398" r="0" t="0"/>
          <a:stretch/>
        </p:blipFill>
        <p:spPr>
          <a:xfrm>
            <a:off x="5197804" y="1008225"/>
            <a:ext cx="3240151" cy="3885174"/>
          </a:xfrm>
          <a:prstGeom prst="rect">
            <a:avLst/>
          </a:prstGeom>
          <a:noFill/>
          <a:ln>
            <a:noFill/>
          </a:ln>
        </p:spPr>
      </p:pic>
      <p:pic>
        <p:nvPicPr>
          <p:cNvPr id="2230" name="Google Shape;2230;p52">
            <a:hlinkClick r:id="rId4"/>
          </p:cNvPr>
          <p:cNvPicPr preferRelativeResize="0"/>
          <p:nvPr/>
        </p:nvPicPr>
        <p:blipFill>
          <a:blip r:embed="rId5">
            <a:alphaModFix/>
          </a:blip>
          <a:stretch>
            <a:fillRect/>
          </a:stretch>
        </p:blipFill>
        <p:spPr>
          <a:xfrm>
            <a:off x="2503450" y="1370175"/>
            <a:ext cx="1355801" cy="1986202"/>
          </a:xfrm>
          <a:prstGeom prst="rect">
            <a:avLst/>
          </a:prstGeom>
          <a:noFill/>
          <a:ln cap="flat" cmpd="sng" w="19050">
            <a:solidFill>
              <a:schemeClr val="dk1"/>
            </a:solidFill>
            <a:prstDash val="solid"/>
            <a:round/>
            <a:headEnd len="sm" w="sm" type="none"/>
            <a:tailEnd len="sm" w="sm" type="none"/>
          </a:ln>
        </p:spPr>
      </p:pic>
      <p:pic>
        <p:nvPicPr>
          <p:cNvPr id="2231" name="Google Shape;2231;p52">
            <a:hlinkClick r:id="rId6"/>
          </p:cNvPr>
          <p:cNvPicPr preferRelativeResize="0"/>
          <p:nvPr/>
        </p:nvPicPr>
        <p:blipFill>
          <a:blip r:embed="rId7">
            <a:alphaModFix/>
          </a:blip>
          <a:stretch>
            <a:fillRect/>
          </a:stretch>
        </p:blipFill>
        <p:spPr>
          <a:xfrm>
            <a:off x="3800900" y="2099962"/>
            <a:ext cx="1473101" cy="1473101"/>
          </a:xfrm>
          <a:prstGeom prst="rect">
            <a:avLst/>
          </a:prstGeom>
          <a:noFill/>
          <a:ln cap="flat" cmpd="sng" w="19050">
            <a:solidFill>
              <a:schemeClr val="dk1"/>
            </a:solidFill>
            <a:prstDash val="solid"/>
            <a:round/>
            <a:headEnd len="sm" w="sm" type="none"/>
            <a:tailEnd len="sm" w="sm" type="none"/>
          </a:ln>
        </p:spPr>
      </p:pic>
      <p:pic>
        <p:nvPicPr>
          <p:cNvPr id="2232" name="Google Shape;2232;p52">
            <a:hlinkClick r:id="rId8"/>
          </p:cNvPr>
          <p:cNvPicPr preferRelativeResize="0"/>
          <p:nvPr/>
        </p:nvPicPr>
        <p:blipFill>
          <a:blip r:embed="rId9">
            <a:alphaModFix/>
          </a:blip>
          <a:stretch>
            <a:fillRect/>
          </a:stretch>
        </p:blipFill>
        <p:spPr>
          <a:xfrm>
            <a:off x="5309575" y="1759187"/>
            <a:ext cx="3016600" cy="1625125"/>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236" name="Shape 2236"/>
        <p:cNvGrpSpPr/>
        <p:nvPr/>
      </p:nvGrpSpPr>
      <p:grpSpPr>
        <a:xfrm>
          <a:off x="0" y="0"/>
          <a:ext cx="0" cy="0"/>
          <a:chOff x="0" y="0"/>
          <a:chExt cx="0" cy="0"/>
        </a:xfrm>
      </p:grpSpPr>
      <p:sp>
        <p:nvSpPr>
          <p:cNvPr id="2237" name="Google Shape;2237;p53"/>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MY STRANGE CONTRIBUTIONS</a:t>
            </a:r>
            <a:endParaRPr sz="2100">
              <a:solidFill>
                <a:schemeClr val="dk1"/>
              </a:solidFill>
              <a:latin typeface="Black Han Sans"/>
              <a:ea typeface="Black Han Sans"/>
              <a:cs typeface="Black Han Sans"/>
              <a:sym typeface="Black Han Sans"/>
            </a:endParaRPr>
          </a:p>
        </p:txBody>
      </p:sp>
      <p:sp>
        <p:nvSpPr>
          <p:cNvPr id="2238" name="Google Shape;2238;p53"/>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3"/>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pic>
        <p:nvPicPr>
          <p:cNvPr id="2240" name="Google Shape;2240;p53"/>
          <p:cNvPicPr preferRelativeResize="0"/>
          <p:nvPr/>
        </p:nvPicPr>
        <p:blipFill>
          <a:blip r:embed="rId3">
            <a:alphaModFix/>
          </a:blip>
          <a:stretch>
            <a:fillRect/>
          </a:stretch>
        </p:blipFill>
        <p:spPr>
          <a:xfrm>
            <a:off x="593388" y="1008225"/>
            <a:ext cx="5175924" cy="3885165"/>
          </a:xfrm>
          <a:prstGeom prst="rect">
            <a:avLst/>
          </a:prstGeom>
          <a:noFill/>
          <a:ln>
            <a:noFill/>
          </a:ln>
        </p:spPr>
      </p:pic>
      <p:pic>
        <p:nvPicPr>
          <p:cNvPr id="2241" name="Google Shape;2241;p53"/>
          <p:cNvPicPr preferRelativeResize="0"/>
          <p:nvPr/>
        </p:nvPicPr>
        <p:blipFill rotWithShape="1">
          <a:blip r:embed="rId3">
            <a:alphaModFix/>
          </a:blip>
          <a:srcRect b="0" l="37398" r="0" t="0"/>
          <a:stretch/>
        </p:blipFill>
        <p:spPr>
          <a:xfrm>
            <a:off x="5197804" y="1008225"/>
            <a:ext cx="3240151" cy="3885174"/>
          </a:xfrm>
          <a:prstGeom prst="rect">
            <a:avLst/>
          </a:prstGeom>
          <a:noFill/>
          <a:ln>
            <a:noFill/>
          </a:ln>
        </p:spPr>
      </p:pic>
      <p:pic>
        <p:nvPicPr>
          <p:cNvPr id="2242" name="Google Shape;2242;p53">
            <a:hlinkClick r:id="rId4"/>
          </p:cNvPr>
          <p:cNvPicPr preferRelativeResize="0"/>
          <p:nvPr/>
        </p:nvPicPr>
        <p:blipFill>
          <a:blip r:embed="rId5">
            <a:alphaModFix/>
          </a:blip>
          <a:stretch>
            <a:fillRect/>
          </a:stretch>
        </p:blipFill>
        <p:spPr>
          <a:xfrm>
            <a:off x="3841549" y="1619250"/>
            <a:ext cx="2761498" cy="1638300"/>
          </a:xfrm>
          <a:prstGeom prst="rect">
            <a:avLst/>
          </a:prstGeom>
          <a:noFill/>
          <a:ln cap="flat" cmpd="sng" w="19050">
            <a:solidFill>
              <a:schemeClr val="dk1"/>
            </a:solidFill>
            <a:prstDash val="solid"/>
            <a:round/>
            <a:headEnd len="sm" w="sm" type="none"/>
            <a:tailEnd len="sm" w="sm" type="none"/>
          </a:ln>
        </p:spPr>
      </p:pic>
      <p:pic>
        <p:nvPicPr>
          <p:cNvPr id="2243" name="Google Shape;2243;p53">
            <a:hlinkClick r:id="rId6"/>
          </p:cNvPr>
          <p:cNvPicPr preferRelativeResize="0"/>
          <p:nvPr/>
        </p:nvPicPr>
        <p:blipFill>
          <a:blip r:embed="rId7">
            <a:alphaModFix/>
          </a:blip>
          <a:stretch>
            <a:fillRect/>
          </a:stretch>
        </p:blipFill>
        <p:spPr>
          <a:xfrm>
            <a:off x="2241498" y="1412775"/>
            <a:ext cx="1538424" cy="2051252"/>
          </a:xfrm>
          <a:prstGeom prst="rect">
            <a:avLst/>
          </a:prstGeom>
          <a:noFill/>
          <a:ln cap="flat" cmpd="sng" w="19050">
            <a:solidFill>
              <a:schemeClr val="dk1"/>
            </a:solidFill>
            <a:prstDash val="solid"/>
            <a:round/>
            <a:headEnd len="sm" w="sm" type="none"/>
            <a:tailEnd len="sm" w="sm" type="none"/>
          </a:ln>
        </p:spPr>
      </p:pic>
      <p:pic>
        <p:nvPicPr>
          <p:cNvPr id="2244" name="Google Shape;2244;p53">
            <a:hlinkClick r:id="rId8"/>
          </p:cNvPr>
          <p:cNvPicPr preferRelativeResize="0"/>
          <p:nvPr/>
        </p:nvPicPr>
        <p:blipFill>
          <a:blip r:embed="rId9">
            <a:alphaModFix/>
          </a:blip>
          <a:stretch>
            <a:fillRect/>
          </a:stretch>
        </p:blipFill>
        <p:spPr>
          <a:xfrm>
            <a:off x="6664650" y="1546125"/>
            <a:ext cx="2039912" cy="2051250"/>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248" name="Shape 2248"/>
        <p:cNvGrpSpPr/>
        <p:nvPr/>
      </p:nvGrpSpPr>
      <p:grpSpPr>
        <a:xfrm>
          <a:off x="0" y="0"/>
          <a:ext cx="0" cy="0"/>
          <a:chOff x="0" y="0"/>
          <a:chExt cx="0" cy="0"/>
        </a:xfrm>
      </p:grpSpPr>
      <p:sp>
        <p:nvSpPr>
          <p:cNvPr id="2249" name="Google Shape;2249;p54"/>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MY STRANGE CONTRIBUTIONS</a:t>
            </a:r>
            <a:endParaRPr sz="2100">
              <a:solidFill>
                <a:schemeClr val="dk1"/>
              </a:solidFill>
              <a:latin typeface="Black Han Sans"/>
              <a:ea typeface="Black Han Sans"/>
              <a:cs typeface="Black Han Sans"/>
              <a:sym typeface="Black Han Sans"/>
            </a:endParaRPr>
          </a:p>
        </p:txBody>
      </p:sp>
      <p:sp>
        <p:nvSpPr>
          <p:cNvPr id="2250" name="Google Shape;2250;p54"/>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pic>
        <p:nvPicPr>
          <p:cNvPr id="2252" name="Google Shape;2252;p54"/>
          <p:cNvPicPr preferRelativeResize="0"/>
          <p:nvPr/>
        </p:nvPicPr>
        <p:blipFill>
          <a:blip r:embed="rId3">
            <a:alphaModFix/>
          </a:blip>
          <a:stretch>
            <a:fillRect/>
          </a:stretch>
        </p:blipFill>
        <p:spPr>
          <a:xfrm>
            <a:off x="593388" y="1008225"/>
            <a:ext cx="5175924" cy="3885165"/>
          </a:xfrm>
          <a:prstGeom prst="rect">
            <a:avLst/>
          </a:prstGeom>
          <a:noFill/>
          <a:ln>
            <a:noFill/>
          </a:ln>
        </p:spPr>
      </p:pic>
      <p:pic>
        <p:nvPicPr>
          <p:cNvPr id="2253" name="Google Shape;2253;p54"/>
          <p:cNvPicPr preferRelativeResize="0"/>
          <p:nvPr/>
        </p:nvPicPr>
        <p:blipFill rotWithShape="1">
          <a:blip r:embed="rId3">
            <a:alphaModFix/>
          </a:blip>
          <a:srcRect b="0" l="37398" r="0" t="0"/>
          <a:stretch/>
        </p:blipFill>
        <p:spPr>
          <a:xfrm>
            <a:off x="5197804" y="1008225"/>
            <a:ext cx="3240151" cy="3885174"/>
          </a:xfrm>
          <a:prstGeom prst="rect">
            <a:avLst/>
          </a:prstGeom>
          <a:noFill/>
          <a:ln>
            <a:noFill/>
          </a:ln>
        </p:spPr>
      </p:pic>
      <p:pic>
        <p:nvPicPr>
          <p:cNvPr id="2254" name="Google Shape;2254;p54"/>
          <p:cNvPicPr preferRelativeResize="0"/>
          <p:nvPr/>
        </p:nvPicPr>
        <p:blipFill>
          <a:blip r:embed="rId4">
            <a:alphaModFix/>
          </a:blip>
          <a:stretch>
            <a:fillRect/>
          </a:stretch>
        </p:blipFill>
        <p:spPr>
          <a:xfrm>
            <a:off x="4219575" y="1378350"/>
            <a:ext cx="4088926" cy="509700"/>
          </a:xfrm>
          <a:prstGeom prst="rect">
            <a:avLst/>
          </a:prstGeom>
          <a:noFill/>
          <a:ln cap="flat" cmpd="sng" w="19050">
            <a:solidFill>
              <a:schemeClr val="dk1"/>
            </a:solidFill>
            <a:prstDash val="solid"/>
            <a:round/>
            <a:headEnd len="sm" w="sm" type="none"/>
            <a:tailEnd len="sm" w="sm" type="none"/>
          </a:ln>
        </p:spPr>
      </p:pic>
      <p:pic>
        <p:nvPicPr>
          <p:cNvPr id="2255" name="Google Shape;2255;p54">
            <a:hlinkClick r:id="rId5"/>
          </p:cNvPr>
          <p:cNvPicPr preferRelativeResize="0"/>
          <p:nvPr/>
        </p:nvPicPr>
        <p:blipFill>
          <a:blip r:embed="rId6">
            <a:alphaModFix/>
          </a:blip>
          <a:stretch>
            <a:fillRect/>
          </a:stretch>
        </p:blipFill>
        <p:spPr>
          <a:xfrm>
            <a:off x="4161238" y="1888050"/>
            <a:ext cx="4205599" cy="1935025"/>
          </a:xfrm>
          <a:prstGeom prst="rect">
            <a:avLst/>
          </a:prstGeom>
          <a:noFill/>
          <a:ln cap="flat" cmpd="sng" w="19050">
            <a:solidFill>
              <a:schemeClr val="dk1"/>
            </a:solidFill>
            <a:prstDash val="solid"/>
            <a:round/>
            <a:headEnd len="sm" w="sm" type="none"/>
            <a:tailEnd len="sm" w="sm" type="none"/>
          </a:ln>
        </p:spPr>
      </p:pic>
      <p:pic>
        <p:nvPicPr>
          <p:cNvPr id="2256" name="Google Shape;2256;p54"/>
          <p:cNvPicPr preferRelativeResize="0"/>
          <p:nvPr/>
        </p:nvPicPr>
        <p:blipFill>
          <a:blip r:embed="rId7">
            <a:alphaModFix/>
          </a:blip>
          <a:stretch>
            <a:fillRect/>
          </a:stretch>
        </p:blipFill>
        <p:spPr>
          <a:xfrm>
            <a:off x="1852413" y="1276356"/>
            <a:ext cx="2238775" cy="2238775"/>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260" name="Shape 2260"/>
        <p:cNvGrpSpPr/>
        <p:nvPr/>
      </p:nvGrpSpPr>
      <p:grpSpPr>
        <a:xfrm>
          <a:off x="0" y="0"/>
          <a:ext cx="0" cy="0"/>
          <a:chOff x="0" y="0"/>
          <a:chExt cx="0" cy="0"/>
        </a:xfrm>
      </p:grpSpPr>
      <p:sp>
        <p:nvSpPr>
          <p:cNvPr id="2261" name="Google Shape;2261;p55"/>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MY STRANGE CONTRIBUTIONS</a:t>
            </a:r>
            <a:endParaRPr sz="2100">
              <a:solidFill>
                <a:schemeClr val="dk1"/>
              </a:solidFill>
              <a:latin typeface="Black Han Sans"/>
              <a:ea typeface="Black Han Sans"/>
              <a:cs typeface="Black Han Sans"/>
              <a:sym typeface="Black Han Sans"/>
            </a:endParaRPr>
          </a:p>
        </p:txBody>
      </p:sp>
      <p:sp>
        <p:nvSpPr>
          <p:cNvPr id="2262" name="Google Shape;2262;p55"/>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5"/>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pic>
        <p:nvPicPr>
          <p:cNvPr id="2264" name="Google Shape;2264;p55"/>
          <p:cNvPicPr preferRelativeResize="0"/>
          <p:nvPr/>
        </p:nvPicPr>
        <p:blipFill>
          <a:blip r:embed="rId3">
            <a:alphaModFix/>
          </a:blip>
          <a:stretch>
            <a:fillRect/>
          </a:stretch>
        </p:blipFill>
        <p:spPr>
          <a:xfrm>
            <a:off x="593388" y="1008225"/>
            <a:ext cx="5175924" cy="3885165"/>
          </a:xfrm>
          <a:prstGeom prst="rect">
            <a:avLst/>
          </a:prstGeom>
          <a:noFill/>
          <a:ln>
            <a:noFill/>
          </a:ln>
        </p:spPr>
      </p:pic>
      <p:pic>
        <p:nvPicPr>
          <p:cNvPr id="2265" name="Google Shape;2265;p55"/>
          <p:cNvPicPr preferRelativeResize="0"/>
          <p:nvPr/>
        </p:nvPicPr>
        <p:blipFill rotWithShape="1">
          <a:blip r:embed="rId3">
            <a:alphaModFix/>
          </a:blip>
          <a:srcRect b="0" l="37398" r="0" t="0"/>
          <a:stretch/>
        </p:blipFill>
        <p:spPr>
          <a:xfrm>
            <a:off x="5197804" y="1008225"/>
            <a:ext cx="3240151" cy="3885174"/>
          </a:xfrm>
          <a:prstGeom prst="rect">
            <a:avLst/>
          </a:prstGeom>
          <a:noFill/>
          <a:ln>
            <a:noFill/>
          </a:ln>
        </p:spPr>
      </p:pic>
      <p:pic>
        <p:nvPicPr>
          <p:cNvPr id="2266" name="Google Shape;2266;p55">
            <a:hlinkClick r:id="rId4"/>
          </p:cNvPr>
          <p:cNvPicPr preferRelativeResize="0"/>
          <p:nvPr/>
        </p:nvPicPr>
        <p:blipFill>
          <a:blip r:embed="rId5">
            <a:alphaModFix/>
          </a:blip>
          <a:stretch>
            <a:fillRect/>
          </a:stretch>
        </p:blipFill>
        <p:spPr>
          <a:xfrm>
            <a:off x="1852413" y="1276356"/>
            <a:ext cx="2238775" cy="2238775"/>
          </a:xfrm>
          <a:prstGeom prst="rect">
            <a:avLst/>
          </a:prstGeom>
          <a:noFill/>
          <a:ln cap="flat" cmpd="sng" w="19050">
            <a:solidFill>
              <a:schemeClr val="dk1"/>
            </a:solidFill>
            <a:prstDash val="solid"/>
            <a:round/>
            <a:headEnd len="sm" w="sm" type="none"/>
            <a:tailEnd len="sm" w="sm" type="none"/>
          </a:ln>
        </p:spPr>
      </p:pic>
      <p:pic>
        <p:nvPicPr>
          <p:cNvPr id="2267" name="Google Shape;2267;p55">
            <a:hlinkClick r:id="rId6"/>
          </p:cNvPr>
          <p:cNvPicPr preferRelativeResize="0"/>
          <p:nvPr/>
        </p:nvPicPr>
        <p:blipFill>
          <a:blip r:embed="rId7">
            <a:alphaModFix/>
          </a:blip>
          <a:stretch>
            <a:fillRect/>
          </a:stretch>
        </p:blipFill>
        <p:spPr>
          <a:xfrm>
            <a:off x="4256419" y="1276350"/>
            <a:ext cx="3746425" cy="2238775"/>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271" name="Shape 2271"/>
        <p:cNvGrpSpPr/>
        <p:nvPr/>
      </p:nvGrpSpPr>
      <p:grpSpPr>
        <a:xfrm>
          <a:off x="0" y="0"/>
          <a:ext cx="0" cy="0"/>
          <a:chOff x="0" y="0"/>
          <a:chExt cx="0" cy="0"/>
        </a:xfrm>
      </p:grpSpPr>
      <p:sp>
        <p:nvSpPr>
          <p:cNvPr id="2272" name="Google Shape;2272;p56"/>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MY STRANGE CONTRIBUTIONS</a:t>
            </a:r>
            <a:endParaRPr sz="2100">
              <a:solidFill>
                <a:schemeClr val="dk1"/>
              </a:solidFill>
              <a:latin typeface="Black Han Sans"/>
              <a:ea typeface="Black Han Sans"/>
              <a:cs typeface="Black Han Sans"/>
              <a:sym typeface="Black Han Sans"/>
            </a:endParaRPr>
          </a:p>
        </p:txBody>
      </p:sp>
      <p:sp>
        <p:nvSpPr>
          <p:cNvPr id="2273" name="Google Shape;2273;p56"/>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pic>
        <p:nvPicPr>
          <p:cNvPr id="2275" name="Google Shape;2275;p56"/>
          <p:cNvPicPr preferRelativeResize="0"/>
          <p:nvPr/>
        </p:nvPicPr>
        <p:blipFill>
          <a:blip r:embed="rId3">
            <a:alphaModFix/>
          </a:blip>
          <a:stretch>
            <a:fillRect/>
          </a:stretch>
        </p:blipFill>
        <p:spPr>
          <a:xfrm>
            <a:off x="593388" y="1008225"/>
            <a:ext cx="5175924" cy="3885165"/>
          </a:xfrm>
          <a:prstGeom prst="rect">
            <a:avLst/>
          </a:prstGeom>
          <a:noFill/>
          <a:ln>
            <a:noFill/>
          </a:ln>
        </p:spPr>
      </p:pic>
      <p:pic>
        <p:nvPicPr>
          <p:cNvPr id="2276" name="Google Shape;2276;p56"/>
          <p:cNvPicPr preferRelativeResize="0"/>
          <p:nvPr/>
        </p:nvPicPr>
        <p:blipFill rotWithShape="1">
          <a:blip r:embed="rId3">
            <a:alphaModFix/>
          </a:blip>
          <a:srcRect b="0" l="37398" r="0" t="0"/>
          <a:stretch/>
        </p:blipFill>
        <p:spPr>
          <a:xfrm>
            <a:off x="5197804" y="1008225"/>
            <a:ext cx="3240151" cy="3885174"/>
          </a:xfrm>
          <a:prstGeom prst="rect">
            <a:avLst/>
          </a:prstGeom>
          <a:noFill/>
          <a:ln>
            <a:noFill/>
          </a:ln>
        </p:spPr>
      </p:pic>
      <p:pic>
        <p:nvPicPr>
          <p:cNvPr id="2277" name="Google Shape;2277;p56">
            <a:hlinkClick r:id="rId4"/>
          </p:cNvPr>
          <p:cNvPicPr preferRelativeResize="0"/>
          <p:nvPr/>
        </p:nvPicPr>
        <p:blipFill>
          <a:blip r:embed="rId5">
            <a:alphaModFix/>
          </a:blip>
          <a:stretch>
            <a:fillRect/>
          </a:stretch>
        </p:blipFill>
        <p:spPr>
          <a:xfrm>
            <a:off x="3887400" y="1636379"/>
            <a:ext cx="4379100" cy="1870742"/>
          </a:xfrm>
          <a:prstGeom prst="rect">
            <a:avLst/>
          </a:prstGeom>
          <a:noFill/>
          <a:ln cap="flat" cmpd="sng" w="19050">
            <a:solidFill>
              <a:schemeClr val="dk1"/>
            </a:solidFill>
            <a:prstDash val="solid"/>
            <a:round/>
            <a:headEnd len="sm" w="sm" type="none"/>
            <a:tailEnd len="sm" w="sm" type="none"/>
          </a:ln>
        </p:spPr>
      </p:pic>
      <p:sp>
        <p:nvSpPr>
          <p:cNvPr id="2278" name="Google Shape;2278;p56"/>
          <p:cNvSpPr/>
          <p:nvPr/>
        </p:nvSpPr>
        <p:spPr>
          <a:xfrm>
            <a:off x="1873625" y="1939200"/>
            <a:ext cx="1921500" cy="687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79" name="Google Shape;2279;p56">
            <a:hlinkClick r:id="rId6"/>
          </p:cNvPr>
          <p:cNvPicPr preferRelativeResize="0"/>
          <p:nvPr/>
        </p:nvPicPr>
        <p:blipFill>
          <a:blip r:embed="rId7">
            <a:alphaModFix/>
          </a:blip>
          <a:stretch>
            <a:fillRect/>
          </a:stretch>
        </p:blipFill>
        <p:spPr>
          <a:xfrm>
            <a:off x="1971608" y="2069866"/>
            <a:ext cx="1741475" cy="41795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283" name="Shape 2283"/>
        <p:cNvGrpSpPr/>
        <p:nvPr/>
      </p:nvGrpSpPr>
      <p:grpSpPr>
        <a:xfrm>
          <a:off x="0" y="0"/>
          <a:ext cx="0" cy="0"/>
          <a:chOff x="0" y="0"/>
          <a:chExt cx="0" cy="0"/>
        </a:xfrm>
      </p:grpSpPr>
      <p:sp>
        <p:nvSpPr>
          <p:cNvPr id="2284" name="Google Shape;2284;p57"/>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HOW YOU CAN START</a:t>
            </a:r>
            <a:endParaRPr sz="2100">
              <a:solidFill>
                <a:schemeClr val="dk1"/>
              </a:solidFill>
              <a:latin typeface="Black Han Sans"/>
              <a:ea typeface="Black Han Sans"/>
              <a:cs typeface="Black Han Sans"/>
              <a:sym typeface="Black Han Sans"/>
            </a:endParaRPr>
          </a:p>
        </p:txBody>
      </p:sp>
      <p:sp>
        <p:nvSpPr>
          <p:cNvPr id="2285" name="Google Shape;2285;p57"/>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7"/>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287" name="Google Shape;2287;p57"/>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7"/>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289" name="Google Shape;2289;p57"/>
          <p:cNvSpPr txBox="1"/>
          <p:nvPr/>
        </p:nvSpPr>
        <p:spPr>
          <a:xfrm>
            <a:off x="343650" y="725475"/>
            <a:ext cx="8456700" cy="25425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If </a:t>
            </a:r>
            <a:r>
              <a:rPr lang="en" sz="1800">
                <a:solidFill>
                  <a:schemeClr val="dk1"/>
                </a:solidFill>
                <a:latin typeface="ABeeZee"/>
                <a:ea typeface="ABeeZee"/>
                <a:cs typeface="ABeeZee"/>
                <a:sym typeface="ABeeZee"/>
              </a:rPr>
              <a:t>you already are a user of open source research software</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b="1" lang="en" sz="1800">
                <a:solidFill>
                  <a:schemeClr val="dk1"/>
                </a:solidFill>
                <a:latin typeface="ABeeZee"/>
                <a:ea typeface="ABeeZee"/>
                <a:cs typeface="ABeeZee"/>
                <a:sym typeface="ABeeZee"/>
              </a:rPr>
              <a:t>Think:</a:t>
            </a:r>
            <a:endParaRPr sz="1800">
              <a:solidFill>
                <a:schemeClr val="dk1"/>
              </a:solidFill>
              <a:latin typeface="ABeeZee"/>
              <a:ea typeface="ABeeZee"/>
              <a:cs typeface="ABeeZee"/>
              <a:sym typeface="ABeeZee"/>
            </a:endParaRPr>
          </a:p>
          <a:p>
            <a:pPr indent="-342900" lvl="2" marL="13716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How could this be better?</a:t>
            </a:r>
            <a:endParaRPr sz="1800">
              <a:solidFill>
                <a:schemeClr val="dk1"/>
              </a:solidFill>
              <a:latin typeface="ABeeZee"/>
              <a:ea typeface="ABeeZee"/>
              <a:cs typeface="ABeeZee"/>
              <a:sym typeface="ABeeZee"/>
            </a:endParaRPr>
          </a:p>
          <a:p>
            <a:pPr indent="-342900" lvl="2" marL="13716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Could </a:t>
            </a:r>
            <a:r>
              <a:rPr i="1" lang="en" sz="1800">
                <a:solidFill>
                  <a:schemeClr val="dk1"/>
                </a:solidFill>
                <a:latin typeface="ABeeZee"/>
                <a:ea typeface="ABeeZee"/>
                <a:cs typeface="ABeeZee"/>
                <a:sym typeface="ABeeZee"/>
              </a:rPr>
              <a:t>I</a:t>
            </a:r>
            <a:r>
              <a:rPr lang="en" sz="1800">
                <a:solidFill>
                  <a:schemeClr val="dk1"/>
                </a:solidFill>
                <a:latin typeface="ABeeZee"/>
                <a:ea typeface="ABeeZee"/>
                <a:cs typeface="ABeeZee"/>
                <a:sym typeface="ABeeZee"/>
              </a:rPr>
              <a:t> make it better?</a:t>
            </a:r>
            <a:endParaRPr sz="1800">
              <a:solidFill>
                <a:schemeClr val="dk1"/>
              </a:solidFill>
              <a:latin typeface="ABeeZee"/>
              <a:ea typeface="ABeeZee"/>
              <a:cs typeface="ABeeZee"/>
              <a:sym typeface="ABeeZee"/>
            </a:endParaRPr>
          </a:p>
          <a:p>
            <a:pPr indent="0" lvl="0" marL="1371600" rtl="0" algn="l">
              <a:spcBef>
                <a:spcPts val="0"/>
              </a:spcBef>
              <a:spcAft>
                <a:spcPts val="0"/>
              </a:spcAft>
              <a:buNone/>
            </a:pPr>
            <a:r>
              <a:t/>
            </a:r>
            <a:endParaRPr sz="1800">
              <a:solidFill>
                <a:schemeClr val="dk1"/>
              </a:solidFill>
              <a:latin typeface="ABeeZee"/>
              <a:ea typeface="ABeeZee"/>
              <a:cs typeface="ABeeZee"/>
              <a:sym typeface="ABeeZee"/>
            </a:endParaRPr>
          </a:p>
          <a:p>
            <a:pPr indent="0" lvl="0" marL="0" rtl="0" algn="l">
              <a:spcBef>
                <a:spcPts val="0"/>
              </a:spcBef>
              <a:spcAft>
                <a:spcPts val="0"/>
              </a:spcAft>
              <a:buNone/>
            </a:pPr>
            <a:r>
              <a:t/>
            </a:r>
            <a:endParaRPr sz="1800">
              <a:solidFill>
                <a:schemeClr val="dk1"/>
              </a:solidFill>
              <a:latin typeface="ABeeZee"/>
              <a:ea typeface="ABeeZee"/>
              <a:cs typeface="ABeeZee"/>
              <a:sym typeface="ABeeZee"/>
            </a:endParaRPr>
          </a:p>
        </p:txBody>
      </p:sp>
      <p:pic>
        <p:nvPicPr>
          <p:cNvPr id="2290" name="Google Shape;2290;p57"/>
          <p:cNvPicPr preferRelativeResize="0"/>
          <p:nvPr/>
        </p:nvPicPr>
        <p:blipFill>
          <a:blip r:embed="rId3">
            <a:alphaModFix/>
          </a:blip>
          <a:stretch>
            <a:fillRect/>
          </a:stretch>
        </p:blipFill>
        <p:spPr>
          <a:xfrm>
            <a:off x="2671050" y="2486088"/>
            <a:ext cx="3602150" cy="239707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542" name="Shape 1542"/>
        <p:cNvGrpSpPr/>
        <p:nvPr/>
      </p:nvGrpSpPr>
      <p:grpSpPr>
        <a:xfrm>
          <a:off x="0" y="0"/>
          <a:ext cx="0" cy="0"/>
          <a:chOff x="0" y="0"/>
          <a:chExt cx="0" cy="0"/>
        </a:xfrm>
      </p:grpSpPr>
      <p:grpSp>
        <p:nvGrpSpPr>
          <p:cNvPr id="1543" name="Google Shape;1543;p31"/>
          <p:cNvGrpSpPr/>
          <p:nvPr/>
        </p:nvGrpSpPr>
        <p:grpSpPr>
          <a:xfrm>
            <a:off x="2042362" y="2154923"/>
            <a:ext cx="821775" cy="987781"/>
            <a:chOff x="3437888" y="415495"/>
            <a:chExt cx="821775" cy="987781"/>
          </a:xfrm>
        </p:grpSpPr>
        <p:sp>
          <p:nvSpPr>
            <p:cNvPr id="1544" name="Google Shape;1544;p31"/>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1"/>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1"/>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31"/>
          <p:cNvGrpSpPr/>
          <p:nvPr/>
        </p:nvGrpSpPr>
        <p:grpSpPr>
          <a:xfrm>
            <a:off x="2036276" y="2101233"/>
            <a:ext cx="821775" cy="987781"/>
            <a:chOff x="3437888" y="415495"/>
            <a:chExt cx="821775" cy="987781"/>
          </a:xfrm>
        </p:grpSpPr>
        <p:sp>
          <p:nvSpPr>
            <p:cNvPr id="1548" name="Google Shape;1548;p31"/>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1"/>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1"/>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31"/>
          <p:cNvGrpSpPr/>
          <p:nvPr/>
        </p:nvGrpSpPr>
        <p:grpSpPr>
          <a:xfrm>
            <a:off x="6318726" y="498146"/>
            <a:ext cx="821773" cy="791661"/>
            <a:chOff x="7910651" y="642164"/>
            <a:chExt cx="821773" cy="791661"/>
          </a:xfrm>
        </p:grpSpPr>
        <p:sp>
          <p:nvSpPr>
            <p:cNvPr id="1552" name="Google Shape;1552;p31"/>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1"/>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 name="Google Shape;1554;p31"/>
          <p:cNvGrpSpPr/>
          <p:nvPr/>
        </p:nvGrpSpPr>
        <p:grpSpPr>
          <a:xfrm>
            <a:off x="6242526" y="433201"/>
            <a:ext cx="821773" cy="791661"/>
            <a:chOff x="7910651" y="642164"/>
            <a:chExt cx="821773" cy="791661"/>
          </a:xfrm>
        </p:grpSpPr>
        <p:sp>
          <p:nvSpPr>
            <p:cNvPr id="1555" name="Google Shape;1555;p31"/>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1"/>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7" name="Google Shape;1557;p31"/>
          <p:cNvSpPr/>
          <p:nvPr/>
        </p:nvSpPr>
        <p:spPr>
          <a:xfrm>
            <a:off x="3255750" y="495149"/>
            <a:ext cx="2632500" cy="26115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0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1"/>
          <p:cNvSpPr/>
          <p:nvPr/>
        </p:nvSpPr>
        <p:spPr>
          <a:xfrm>
            <a:off x="2937900" y="4259150"/>
            <a:ext cx="3304500" cy="618300"/>
          </a:xfrm>
          <a:prstGeom prst="roundRect">
            <a:avLst>
              <a:gd fmla="val 16667" name="adj"/>
            </a:avLst>
          </a:prstGeom>
          <a:solidFill>
            <a:srgbClr val="00B3F8"/>
          </a:solidFill>
          <a:ln cap="flat" cmpd="sng" w="19050">
            <a:solidFill>
              <a:srgbClr val="000000"/>
            </a:solidFill>
            <a:prstDash val="solid"/>
            <a:round/>
            <a:headEnd len="sm" w="sm" type="none"/>
            <a:tailEnd len="sm" w="sm" type="none"/>
          </a:ln>
          <a:effectLst>
            <a:outerShdw rotWithShape="0" algn="bl" dir="540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559" name="Google Shape;1559;p31"/>
          <p:cNvSpPr txBox="1"/>
          <p:nvPr/>
        </p:nvSpPr>
        <p:spPr>
          <a:xfrm>
            <a:off x="2290200" y="4385450"/>
            <a:ext cx="4563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ABeeZee"/>
                <a:ea typeface="ABeeZee"/>
                <a:cs typeface="ABeeZee"/>
                <a:sym typeface="ABeeZee"/>
              </a:rPr>
              <a:t>Open Source Contributor</a:t>
            </a:r>
            <a:endParaRPr sz="1800">
              <a:solidFill>
                <a:srgbClr val="FFFFFF"/>
              </a:solidFill>
              <a:latin typeface="ABeeZee"/>
              <a:ea typeface="ABeeZee"/>
              <a:cs typeface="ABeeZee"/>
              <a:sym typeface="ABeeZee"/>
            </a:endParaRPr>
          </a:p>
        </p:txBody>
      </p:sp>
      <p:pic>
        <p:nvPicPr>
          <p:cNvPr id="1560" name="Google Shape;1560;p31"/>
          <p:cNvPicPr preferRelativeResize="0"/>
          <p:nvPr/>
        </p:nvPicPr>
        <p:blipFill>
          <a:blip r:embed="rId3">
            <a:alphaModFix/>
          </a:blip>
          <a:stretch>
            <a:fillRect/>
          </a:stretch>
        </p:blipFill>
        <p:spPr>
          <a:xfrm>
            <a:off x="3516775" y="732088"/>
            <a:ext cx="2110500" cy="2137500"/>
          </a:xfrm>
          <a:prstGeom prst="roundRect">
            <a:avLst>
              <a:gd fmla="val 16667" name="adj"/>
            </a:avLst>
          </a:prstGeom>
          <a:noFill/>
          <a:ln>
            <a:noFill/>
          </a:ln>
        </p:spPr>
      </p:pic>
      <p:sp>
        <p:nvSpPr>
          <p:cNvPr id="1561" name="Google Shape;1561;p31"/>
          <p:cNvSpPr/>
          <p:nvPr/>
        </p:nvSpPr>
        <p:spPr>
          <a:xfrm>
            <a:off x="2520912" y="3375625"/>
            <a:ext cx="3966531" cy="614558"/>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MARS LEE</a:t>
            </a:r>
          </a:p>
        </p:txBody>
      </p:sp>
      <p:sp>
        <p:nvSpPr>
          <p:cNvPr id="1562" name="Google Shape;1562;p31"/>
          <p:cNvSpPr/>
          <p:nvPr/>
        </p:nvSpPr>
        <p:spPr>
          <a:xfrm rot="688573">
            <a:off x="6315485" y="2067629"/>
            <a:ext cx="2554267" cy="876407"/>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0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63" name="Google Shape;1563;p31"/>
          <p:cNvPicPr preferRelativeResize="0"/>
          <p:nvPr/>
        </p:nvPicPr>
        <p:blipFill>
          <a:blip r:embed="rId4">
            <a:alphaModFix/>
          </a:blip>
          <a:stretch>
            <a:fillRect/>
          </a:stretch>
        </p:blipFill>
        <p:spPr>
          <a:xfrm rot="728756">
            <a:off x="6510065" y="2247271"/>
            <a:ext cx="2036281" cy="474626"/>
          </a:xfrm>
          <a:prstGeom prst="rect">
            <a:avLst/>
          </a:prstGeom>
          <a:noFill/>
          <a:ln>
            <a:noFill/>
          </a:ln>
        </p:spPr>
      </p:pic>
      <p:sp>
        <p:nvSpPr>
          <p:cNvPr id="1564" name="Google Shape;1564;p31"/>
          <p:cNvSpPr/>
          <p:nvPr/>
        </p:nvSpPr>
        <p:spPr>
          <a:xfrm rot="-1072755">
            <a:off x="373689" y="544874"/>
            <a:ext cx="1887874" cy="1419108"/>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0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65" name="Google Shape;1565;p31"/>
          <p:cNvPicPr preferRelativeResize="0"/>
          <p:nvPr/>
        </p:nvPicPr>
        <p:blipFill>
          <a:blip r:embed="rId5">
            <a:alphaModFix/>
          </a:blip>
          <a:stretch>
            <a:fillRect/>
          </a:stretch>
        </p:blipFill>
        <p:spPr>
          <a:xfrm rot="-986550">
            <a:off x="636562" y="573383"/>
            <a:ext cx="1362104" cy="136210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294" name="Shape 2294"/>
        <p:cNvGrpSpPr/>
        <p:nvPr/>
      </p:nvGrpSpPr>
      <p:grpSpPr>
        <a:xfrm>
          <a:off x="0" y="0"/>
          <a:ext cx="0" cy="0"/>
          <a:chOff x="0" y="0"/>
          <a:chExt cx="0" cy="0"/>
        </a:xfrm>
      </p:grpSpPr>
      <p:sp>
        <p:nvSpPr>
          <p:cNvPr id="2295" name="Google Shape;2295;p58"/>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HOW YOU CAN START</a:t>
            </a:r>
            <a:endParaRPr sz="2100">
              <a:solidFill>
                <a:schemeClr val="dk1"/>
              </a:solidFill>
              <a:latin typeface="Black Han Sans"/>
              <a:ea typeface="Black Han Sans"/>
              <a:cs typeface="Black Han Sans"/>
              <a:sym typeface="Black Han Sans"/>
            </a:endParaRPr>
          </a:p>
        </p:txBody>
      </p:sp>
      <p:sp>
        <p:nvSpPr>
          <p:cNvPr id="2296" name="Google Shape;2296;p58"/>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8"/>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298" name="Google Shape;2298;p58"/>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8"/>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300" name="Google Shape;2300;p58"/>
          <p:cNvSpPr txBox="1"/>
          <p:nvPr/>
        </p:nvSpPr>
        <p:spPr>
          <a:xfrm>
            <a:off x="343650" y="463625"/>
            <a:ext cx="8456700" cy="25425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If you already are a user of open source research software</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b="1" lang="en" sz="1800">
                <a:solidFill>
                  <a:schemeClr val="dk1"/>
                </a:solidFill>
                <a:latin typeface="ABeeZee"/>
                <a:ea typeface="ABeeZee"/>
                <a:cs typeface="ABeeZee"/>
                <a:sym typeface="ABeeZee"/>
              </a:rPr>
              <a:t>Check out:</a:t>
            </a:r>
            <a:endParaRPr sz="1800">
              <a:solidFill>
                <a:schemeClr val="dk1"/>
              </a:solidFill>
              <a:latin typeface="ABeeZee"/>
              <a:ea typeface="ABeeZee"/>
              <a:cs typeface="ABeeZee"/>
              <a:sym typeface="ABeeZee"/>
            </a:endParaRPr>
          </a:p>
          <a:p>
            <a:pPr indent="-342900" lvl="2" marL="13716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The project’s contributor’s guide</a:t>
            </a:r>
            <a:endParaRPr sz="1800">
              <a:solidFill>
                <a:schemeClr val="dk1"/>
              </a:solidFill>
              <a:latin typeface="ABeeZee"/>
              <a:ea typeface="ABeeZee"/>
              <a:cs typeface="ABeeZee"/>
              <a:sym typeface="ABeeZee"/>
            </a:endParaRPr>
          </a:p>
          <a:p>
            <a:pPr indent="-342900" lvl="2" marL="13716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‘Good first issues’ tag on Github</a:t>
            </a:r>
            <a:endParaRPr sz="1800">
              <a:solidFill>
                <a:schemeClr val="dk1"/>
              </a:solidFill>
              <a:latin typeface="ABeeZee"/>
              <a:ea typeface="ABeeZee"/>
              <a:cs typeface="ABeeZee"/>
              <a:sym typeface="ABeeZee"/>
            </a:endParaRPr>
          </a:p>
        </p:txBody>
      </p:sp>
      <p:pic>
        <p:nvPicPr>
          <p:cNvPr id="2301" name="Google Shape;2301;p58"/>
          <p:cNvPicPr preferRelativeResize="0"/>
          <p:nvPr/>
        </p:nvPicPr>
        <p:blipFill>
          <a:blip r:embed="rId3">
            <a:alphaModFix/>
          </a:blip>
          <a:stretch>
            <a:fillRect/>
          </a:stretch>
        </p:blipFill>
        <p:spPr>
          <a:xfrm>
            <a:off x="2878075" y="2506050"/>
            <a:ext cx="3279200" cy="2459400"/>
          </a:xfrm>
          <a:prstGeom prst="rect">
            <a:avLst/>
          </a:prstGeom>
          <a:noFill/>
          <a:ln cap="flat" cmpd="sng" w="9525">
            <a:solidFill>
              <a:schemeClr val="dk1"/>
            </a:solidFill>
            <a:prstDash val="solid"/>
            <a:round/>
            <a:headEnd len="sm" w="sm" type="none"/>
            <a:tailEnd len="sm" w="sm" type="none"/>
          </a:ln>
        </p:spPr>
      </p:pic>
      <p:sp>
        <p:nvSpPr>
          <p:cNvPr id="2302" name="Google Shape;2302;p58"/>
          <p:cNvSpPr/>
          <p:nvPr/>
        </p:nvSpPr>
        <p:spPr>
          <a:xfrm rot="-366209">
            <a:off x="4300224" y="4311475"/>
            <a:ext cx="609455" cy="289590"/>
          </a:xfrm>
          <a:prstGeom prst="rect">
            <a:avLst/>
          </a:pr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8"/>
          <p:cNvSpPr txBox="1"/>
          <p:nvPr/>
        </p:nvSpPr>
        <p:spPr>
          <a:xfrm rot="-456329">
            <a:off x="3766272" y="4240805"/>
            <a:ext cx="1677356" cy="430946"/>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b="1" lang="en" sz="800">
                <a:latin typeface="Arimo"/>
                <a:ea typeface="Arimo"/>
                <a:cs typeface="Arimo"/>
                <a:sym typeface="Arimo"/>
              </a:rPr>
              <a:t>Contributor’s</a:t>
            </a:r>
            <a:endParaRPr b="1" sz="800">
              <a:latin typeface="Arimo"/>
              <a:ea typeface="Arimo"/>
              <a:cs typeface="Arimo"/>
              <a:sym typeface="Arimo"/>
            </a:endParaRPr>
          </a:p>
          <a:p>
            <a:pPr indent="0" lvl="0" marL="0" rtl="0" algn="ctr">
              <a:spcBef>
                <a:spcPts val="0"/>
              </a:spcBef>
              <a:spcAft>
                <a:spcPts val="0"/>
              </a:spcAft>
              <a:buNone/>
            </a:pPr>
            <a:r>
              <a:rPr b="1" lang="en" sz="800">
                <a:latin typeface="Arimo"/>
                <a:ea typeface="Arimo"/>
                <a:cs typeface="Arimo"/>
                <a:sym typeface="Arimo"/>
              </a:rPr>
              <a:t>Guide</a:t>
            </a:r>
            <a:endParaRPr b="1" sz="800">
              <a:latin typeface="Arimo"/>
              <a:ea typeface="Arimo"/>
              <a:cs typeface="Arimo"/>
              <a:sym typeface="Arim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307" name="Shape 2307"/>
        <p:cNvGrpSpPr/>
        <p:nvPr/>
      </p:nvGrpSpPr>
      <p:grpSpPr>
        <a:xfrm>
          <a:off x="0" y="0"/>
          <a:ext cx="0" cy="0"/>
          <a:chOff x="0" y="0"/>
          <a:chExt cx="0" cy="0"/>
        </a:xfrm>
      </p:grpSpPr>
      <p:sp>
        <p:nvSpPr>
          <p:cNvPr id="2308" name="Google Shape;2308;p59"/>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HOW YOU CAN START</a:t>
            </a:r>
            <a:endParaRPr sz="2100">
              <a:solidFill>
                <a:schemeClr val="dk1"/>
              </a:solidFill>
              <a:latin typeface="Black Han Sans"/>
              <a:ea typeface="Black Han Sans"/>
              <a:cs typeface="Black Han Sans"/>
              <a:sym typeface="Black Han Sans"/>
            </a:endParaRPr>
          </a:p>
        </p:txBody>
      </p:sp>
      <p:sp>
        <p:nvSpPr>
          <p:cNvPr id="2309" name="Google Shape;2309;p59"/>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9"/>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311" name="Google Shape;2311;p59"/>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9"/>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313" name="Google Shape;2313;p59"/>
          <p:cNvSpPr txBox="1"/>
          <p:nvPr/>
        </p:nvSpPr>
        <p:spPr>
          <a:xfrm>
            <a:off x="365550" y="1075450"/>
            <a:ext cx="8412900" cy="1569900"/>
          </a:xfrm>
          <a:prstGeom prst="rect">
            <a:avLst/>
          </a:prstGeom>
          <a:noFill/>
          <a:ln>
            <a:noFill/>
          </a:ln>
        </p:spPr>
        <p:txBody>
          <a:bodyPr anchorCtr="0" anchor="ctr" bIns="91425" lIns="91425" spcFirstLastPara="1" rIns="91425" wrap="square" tIns="91425">
            <a:spAutoFit/>
          </a:bodyPr>
          <a:lstStyle/>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If you want to start but don’t have a project in mind…</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Join </a:t>
            </a:r>
            <a:r>
              <a:rPr b="1" lang="en" sz="1800">
                <a:solidFill>
                  <a:schemeClr val="dk1"/>
                </a:solidFill>
                <a:latin typeface="ABeeZee"/>
                <a:ea typeface="ABeeZee"/>
                <a:cs typeface="ABeeZee"/>
                <a:sym typeface="ABeeZee"/>
              </a:rPr>
              <a:t>NumPy Newcomer Hour</a:t>
            </a:r>
            <a:r>
              <a:rPr lang="en" sz="1800">
                <a:solidFill>
                  <a:schemeClr val="dk1"/>
                </a:solidFill>
                <a:latin typeface="ABeeZee"/>
                <a:ea typeface="ABeeZee"/>
                <a:cs typeface="ABeeZee"/>
                <a:sym typeface="ABeeZee"/>
              </a:rPr>
              <a:t>!</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Every other Thursday, 2pm UTC</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Alternates between hang out sessions and host talks</a:t>
            </a:r>
            <a:endParaRPr sz="1800">
              <a:solidFill>
                <a:schemeClr val="dk1"/>
              </a:solidFill>
              <a:latin typeface="ABeeZee"/>
              <a:ea typeface="ABeeZee"/>
              <a:cs typeface="ABeeZee"/>
              <a:sym typeface="ABeeZee"/>
            </a:endParaRPr>
          </a:p>
          <a:p>
            <a:pPr indent="-342900" lvl="2" marL="13716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Talks on the </a:t>
            </a:r>
            <a:r>
              <a:rPr lang="en" sz="1800" u="sng">
                <a:solidFill>
                  <a:schemeClr val="hlink"/>
                </a:solidFill>
                <a:latin typeface="ABeeZee"/>
                <a:ea typeface="ABeeZee"/>
                <a:cs typeface="ABeeZee"/>
                <a:sym typeface="ABeeZee"/>
                <a:hlinkClick r:id="rId3"/>
              </a:rPr>
              <a:t>NumPy Youtube Channel</a:t>
            </a:r>
            <a:endParaRPr sz="1800">
              <a:solidFill>
                <a:schemeClr val="dk1"/>
              </a:solidFill>
              <a:latin typeface="ABeeZee"/>
              <a:ea typeface="ABeeZee"/>
              <a:cs typeface="ABeeZee"/>
              <a:sym typeface="ABeeZee"/>
            </a:endParaRPr>
          </a:p>
        </p:txBody>
      </p:sp>
      <p:pic>
        <p:nvPicPr>
          <p:cNvPr id="2314" name="Google Shape;2314;p59">
            <a:hlinkClick r:id="rId4"/>
          </p:cNvPr>
          <p:cNvPicPr preferRelativeResize="0"/>
          <p:nvPr/>
        </p:nvPicPr>
        <p:blipFill>
          <a:blip r:embed="rId5">
            <a:alphaModFix/>
          </a:blip>
          <a:stretch>
            <a:fillRect/>
          </a:stretch>
        </p:blipFill>
        <p:spPr>
          <a:xfrm>
            <a:off x="886475" y="2780250"/>
            <a:ext cx="7371049" cy="2195150"/>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318" name="Shape 2318"/>
        <p:cNvGrpSpPr/>
        <p:nvPr/>
      </p:nvGrpSpPr>
      <p:grpSpPr>
        <a:xfrm>
          <a:off x="0" y="0"/>
          <a:ext cx="0" cy="0"/>
          <a:chOff x="0" y="0"/>
          <a:chExt cx="0" cy="0"/>
        </a:xfrm>
      </p:grpSpPr>
      <p:sp>
        <p:nvSpPr>
          <p:cNvPr id="2319" name="Google Shape;2319;p60"/>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HOW YOU CAN START</a:t>
            </a:r>
            <a:endParaRPr sz="2100">
              <a:solidFill>
                <a:schemeClr val="dk1"/>
              </a:solidFill>
              <a:latin typeface="Black Han Sans"/>
              <a:ea typeface="Black Han Sans"/>
              <a:cs typeface="Black Han Sans"/>
              <a:sym typeface="Black Han Sans"/>
            </a:endParaRPr>
          </a:p>
        </p:txBody>
      </p:sp>
      <p:sp>
        <p:nvSpPr>
          <p:cNvPr id="2320" name="Google Shape;2320;p60"/>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0"/>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322" name="Google Shape;2322;p60"/>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0"/>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324" name="Google Shape;2324;p60"/>
          <p:cNvSpPr txBox="1"/>
          <p:nvPr/>
        </p:nvSpPr>
        <p:spPr>
          <a:xfrm>
            <a:off x="365550" y="1075450"/>
            <a:ext cx="8412900" cy="1015800"/>
          </a:xfrm>
          <a:prstGeom prst="rect">
            <a:avLst/>
          </a:prstGeom>
          <a:noFill/>
          <a:ln>
            <a:noFill/>
          </a:ln>
        </p:spPr>
        <p:txBody>
          <a:bodyPr anchorCtr="0" anchor="ctr" bIns="91425" lIns="91425" spcFirstLastPara="1" rIns="91425" wrap="square" tIns="91425">
            <a:spAutoFit/>
          </a:bodyPr>
          <a:lstStyle/>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If you want to start but don’t have a project in mind…</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Join NumPy Newcomer Hour!</a:t>
            </a:r>
            <a:endParaRPr sz="1800">
              <a:solidFill>
                <a:schemeClr val="dk1"/>
              </a:solidFill>
              <a:latin typeface="ABeeZee"/>
              <a:ea typeface="ABeeZee"/>
              <a:cs typeface="ABeeZee"/>
              <a:sym typeface="ABeeZee"/>
            </a:endParaRPr>
          </a:p>
          <a:p>
            <a:pPr indent="-342900" lvl="2" marL="1371600" rtl="0" algn="l">
              <a:spcBef>
                <a:spcPts val="0"/>
              </a:spcBef>
              <a:spcAft>
                <a:spcPts val="0"/>
              </a:spcAft>
              <a:buClr>
                <a:schemeClr val="dk1"/>
              </a:buClr>
              <a:buSzPts val="1800"/>
              <a:buFont typeface="ABeeZee"/>
              <a:buChar char="■"/>
            </a:pPr>
            <a:r>
              <a:rPr b="1" lang="en" sz="1800" u="sng">
                <a:solidFill>
                  <a:schemeClr val="hlink"/>
                </a:solidFill>
                <a:latin typeface="ABeeZee"/>
                <a:ea typeface="ABeeZee"/>
                <a:cs typeface="ABeeZee"/>
                <a:sym typeface="ABeeZee"/>
                <a:hlinkClick r:id="rId3"/>
              </a:rPr>
              <a:t>Ufuncs and dtypes: new possibilities in NumPy</a:t>
            </a:r>
            <a:endParaRPr b="1" sz="1800">
              <a:solidFill>
                <a:schemeClr val="dk1"/>
              </a:solidFill>
              <a:latin typeface="ABeeZee"/>
              <a:ea typeface="ABeeZee"/>
              <a:cs typeface="ABeeZee"/>
              <a:sym typeface="ABeeZee"/>
            </a:endParaRPr>
          </a:p>
        </p:txBody>
      </p:sp>
      <p:pic>
        <p:nvPicPr>
          <p:cNvPr id="2325" name="Google Shape;2325;p60">
            <a:hlinkClick r:id="rId4"/>
          </p:cNvPr>
          <p:cNvPicPr preferRelativeResize="0"/>
          <p:nvPr/>
        </p:nvPicPr>
        <p:blipFill>
          <a:blip r:embed="rId5">
            <a:alphaModFix/>
          </a:blip>
          <a:stretch>
            <a:fillRect/>
          </a:stretch>
        </p:blipFill>
        <p:spPr>
          <a:xfrm>
            <a:off x="195488" y="2189950"/>
            <a:ext cx="4481778" cy="2747450"/>
          </a:xfrm>
          <a:prstGeom prst="rect">
            <a:avLst/>
          </a:prstGeom>
          <a:noFill/>
          <a:ln>
            <a:noFill/>
          </a:ln>
        </p:spPr>
      </p:pic>
      <p:pic>
        <p:nvPicPr>
          <p:cNvPr id="2326" name="Google Shape;2326;p60">
            <a:hlinkClick r:id="rId6"/>
          </p:cNvPr>
          <p:cNvPicPr preferRelativeResize="0"/>
          <p:nvPr/>
        </p:nvPicPr>
        <p:blipFill>
          <a:blip r:embed="rId7">
            <a:alphaModFix/>
          </a:blip>
          <a:stretch>
            <a:fillRect/>
          </a:stretch>
        </p:blipFill>
        <p:spPr>
          <a:xfrm>
            <a:off x="4829666" y="2243650"/>
            <a:ext cx="4161934" cy="256036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330" name="Shape 2330"/>
        <p:cNvGrpSpPr/>
        <p:nvPr/>
      </p:nvGrpSpPr>
      <p:grpSpPr>
        <a:xfrm>
          <a:off x="0" y="0"/>
          <a:ext cx="0" cy="0"/>
          <a:chOff x="0" y="0"/>
          <a:chExt cx="0" cy="0"/>
        </a:xfrm>
      </p:grpSpPr>
      <p:sp>
        <p:nvSpPr>
          <p:cNvPr id="2331" name="Google Shape;2331;p61"/>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HOW YOU CAN START</a:t>
            </a:r>
            <a:endParaRPr sz="2100">
              <a:solidFill>
                <a:schemeClr val="dk1"/>
              </a:solidFill>
              <a:latin typeface="Black Han Sans"/>
              <a:ea typeface="Black Han Sans"/>
              <a:cs typeface="Black Han Sans"/>
              <a:sym typeface="Black Han Sans"/>
            </a:endParaRPr>
          </a:p>
        </p:txBody>
      </p:sp>
      <p:sp>
        <p:nvSpPr>
          <p:cNvPr id="2332" name="Google Shape;2332;p61"/>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1"/>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334" name="Google Shape;2334;p61"/>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1"/>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336" name="Google Shape;2336;p61"/>
          <p:cNvSpPr txBox="1"/>
          <p:nvPr/>
        </p:nvSpPr>
        <p:spPr>
          <a:xfrm>
            <a:off x="365550" y="1075450"/>
            <a:ext cx="8412900" cy="1015800"/>
          </a:xfrm>
          <a:prstGeom prst="rect">
            <a:avLst/>
          </a:prstGeom>
          <a:noFill/>
          <a:ln>
            <a:noFill/>
          </a:ln>
        </p:spPr>
        <p:txBody>
          <a:bodyPr anchorCtr="0" anchor="ctr" bIns="91425" lIns="91425" spcFirstLastPara="1" rIns="91425" wrap="square" tIns="91425">
            <a:spAutoFit/>
          </a:bodyPr>
          <a:lstStyle/>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If you want to start but don’t have a project in mind…</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Join NumPy Newcomer Hour!</a:t>
            </a:r>
            <a:endParaRPr sz="1800">
              <a:solidFill>
                <a:schemeClr val="dk1"/>
              </a:solidFill>
              <a:latin typeface="ABeeZee"/>
              <a:ea typeface="ABeeZee"/>
              <a:cs typeface="ABeeZee"/>
              <a:sym typeface="ABeeZee"/>
            </a:endParaRPr>
          </a:p>
          <a:p>
            <a:pPr indent="-342900" lvl="2" marL="1371600" rtl="0" algn="l">
              <a:spcBef>
                <a:spcPts val="0"/>
              </a:spcBef>
              <a:spcAft>
                <a:spcPts val="0"/>
              </a:spcAft>
              <a:buClr>
                <a:schemeClr val="dk1"/>
              </a:buClr>
              <a:buSzPts val="1800"/>
              <a:buFont typeface="ABeeZee"/>
              <a:buChar char="■"/>
            </a:pPr>
            <a:r>
              <a:rPr b="1" lang="en" sz="1800" u="sng">
                <a:solidFill>
                  <a:schemeClr val="hlink"/>
                </a:solidFill>
                <a:latin typeface="ABeeZee"/>
                <a:ea typeface="ABeeZee"/>
                <a:cs typeface="ABeeZee"/>
                <a:sym typeface="ABeeZee"/>
                <a:hlinkClick r:id="rId3"/>
              </a:rPr>
              <a:t>NumPy in the classroom: Open Curriculum for Universities</a:t>
            </a:r>
            <a:endParaRPr b="1" sz="1800">
              <a:solidFill>
                <a:schemeClr val="dk1"/>
              </a:solidFill>
              <a:latin typeface="ABeeZee"/>
              <a:ea typeface="ABeeZee"/>
              <a:cs typeface="ABeeZee"/>
              <a:sym typeface="ABeeZee"/>
            </a:endParaRPr>
          </a:p>
        </p:txBody>
      </p:sp>
      <p:pic>
        <p:nvPicPr>
          <p:cNvPr id="2337" name="Google Shape;2337;p61">
            <a:hlinkClick r:id="rId4"/>
          </p:cNvPr>
          <p:cNvPicPr preferRelativeResize="0"/>
          <p:nvPr/>
        </p:nvPicPr>
        <p:blipFill>
          <a:blip r:embed="rId5">
            <a:alphaModFix/>
          </a:blip>
          <a:stretch>
            <a:fillRect/>
          </a:stretch>
        </p:blipFill>
        <p:spPr>
          <a:xfrm>
            <a:off x="152400" y="2243650"/>
            <a:ext cx="4495309" cy="2747450"/>
          </a:xfrm>
          <a:prstGeom prst="rect">
            <a:avLst/>
          </a:prstGeom>
          <a:noFill/>
          <a:ln>
            <a:noFill/>
          </a:ln>
        </p:spPr>
      </p:pic>
      <p:pic>
        <p:nvPicPr>
          <p:cNvPr id="2338" name="Google Shape;2338;p61">
            <a:hlinkClick r:id="rId6"/>
          </p:cNvPr>
          <p:cNvPicPr preferRelativeResize="0"/>
          <p:nvPr/>
        </p:nvPicPr>
        <p:blipFill>
          <a:blip r:embed="rId7">
            <a:alphaModFix/>
          </a:blip>
          <a:stretch>
            <a:fillRect/>
          </a:stretch>
        </p:blipFill>
        <p:spPr>
          <a:xfrm>
            <a:off x="4800109" y="2243650"/>
            <a:ext cx="4191492" cy="255969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342" name="Shape 2342"/>
        <p:cNvGrpSpPr/>
        <p:nvPr/>
      </p:nvGrpSpPr>
      <p:grpSpPr>
        <a:xfrm>
          <a:off x="0" y="0"/>
          <a:ext cx="0" cy="0"/>
          <a:chOff x="0" y="0"/>
          <a:chExt cx="0" cy="0"/>
        </a:xfrm>
      </p:grpSpPr>
      <p:sp>
        <p:nvSpPr>
          <p:cNvPr id="2343" name="Google Shape;2343;p62"/>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HOW YOU CAN START</a:t>
            </a:r>
            <a:endParaRPr sz="2100">
              <a:solidFill>
                <a:schemeClr val="dk1"/>
              </a:solidFill>
              <a:latin typeface="Black Han Sans"/>
              <a:ea typeface="Black Han Sans"/>
              <a:cs typeface="Black Han Sans"/>
              <a:sym typeface="Black Han Sans"/>
            </a:endParaRPr>
          </a:p>
        </p:txBody>
      </p:sp>
      <p:sp>
        <p:nvSpPr>
          <p:cNvPr id="2344" name="Google Shape;2344;p62"/>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2"/>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346" name="Google Shape;2346;p62"/>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2"/>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348" name="Google Shape;2348;p62"/>
          <p:cNvSpPr txBox="1"/>
          <p:nvPr/>
        </p:nvSpPr>
        <p:spPr>
          <a:xfrm>
            <a:off x="365550" y="1075450"/>
            <a:ext cx="8412900" cy="1015800"/>
          </a:xfrm>
          <a:prstGeom prst="rect">
            <a:avLst/>
          </a:prstGeom>
          <a:noFill/>
          <a:ln>
            <a:noFill/>
          </a:ln>
        </p:spPr>
        <p:txBody>
          <a:bodyPr anchorCtr="0" anchor="ctr" bIns="91425" lIns="91425" spcFirstLastPara="1" rIns="91425" wrap="square" tIns="91425">
            <a:spAutoFit/>
          </a:bodyPr>
          <a:lstStyle/>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If you want to start but don’t have a project in mind…</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Join NumPy Newcomer Hour!</a:t>
            </a:r>
            <a:endParaRPr sz="1800">
              <a:solidFill>
                <a:schemeClr val="dk1"/>
              </a:solidFill>
              <a:latin typeface="ABeeZee"/>
              <a:ea typeface="ABeeZee"/>
              <a:cs typeface="ABeeZee"/>
              <a:sym typeface="ABeeZee"/>
            </a:endParaRPr>
          </a:p>
          <a:p>
            <a:pPr indent="-342900" lvl="2" marL="1371600" rtl="0" algn="l">
              <a:spcBef>
                <a:spcPts val="0"/>
              </a:spcBef>
              <a:spcAft>
                <a:spcPts val="0"/>
              </a:spcAft>
              <a:buClr>
                <a:schemeClr val="dk1"/>
              </a:buClr>
              <a:buSzPts val="1800"/>
              <a:buFont typeface="ABeeZee"/>
              <a:buChar char="■"/>
            </a:pPr>
            <a:r>
              <a:rPr b="1" lang="en" sz="1800" u="sng">
                <a:solidFill>
                  <a:schemeClr val="hlink"/>
                </a:solidFill>
                <a:latin typeface="ABeeZee"/>
                <a:ea typeface="ABeeZee"/>
                <a:cs typeface="ABeeZee"/>
                <a:sym typeface="ABeeZee"/>
                <a:hlinkClick r:id="rId3"/>
              </a:rPr>
              <a:t>Maintaining NumPy: Deprecations</a:t>
            </a:r>
            <a:endParaRPr b="1" sz="1800">
              <a:solidFill>
                <a:schemeClr val="dk1"/>
              </a:solidFill>
              <a:latin typeface="ABeeZee"/>
              <a:ea typeface="ABeeZee"/>
              <a:cs typeface="ABeeZee"/>
              <a:sym typeface="ABeeZee"/>
            </a:endParaRPr>
          </a:p>
        </p:txBody>
      </p:sp>
      <p:pic>
        <p:nvPicPr>
          <p:cNvPr id="2349" name="Google Shape;2349;p62">
            <a:hlinkClick r:id="rId4"/>
          </p:cNvPr>
          <p:cNvPicPr preferRelativeResize="0"/>
          <p:nvPr/>
        </p:nvPicPr>
        <p:blipFill>
          <a:blip r:embed="rId5">
            <a:alphaModFix/>
          </a:blip>
          <a:stretch>
            <a:fillRect/>
          </a:stretch>
        </p:blipFill>
        <p:spPr>
          <a:xfrm>
            <a:off x="152400" y="2243650"/>
            <a:ext cx="4431188" cy="2747450"/>
          </a:xfrm>
          <a:prstGeom prst="rect">
            <a:avLst/>
          </a:prstGeom>
          <a:noFill/>
          <a:ln>
            <a:noFill/>
          </a:ln>
        </p:spPr>
      </p:pic>
      <p:pic>
        <p:nvPicPr>
          <p:cNvPr id="2350" name="Google Shape;2350;p62">
            <a:hlinkClick r:id="rId6"/>
          </p:cNvPr>
          <p:cNvPicPr preferRelativeResize="0"/>
          <p:nvPr/>
        </p:nvPicPr>
        <p:blipFill>
          <a:blip r:embed="rId7">
            <a:alphaModFix/>
          </a:blip>
          <a:stretch>
            <a:fillRect/>
          </a:stretch>
        </p:blipFill>
        <p:spPr>
          <a:xfrm>
            <a:off x="4735988" y="2243650"/>
            <a:ext cx="4255612" cy="2572662"/>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354" name="Shape 2354"/>
        <p:cNvGrpSpPr/>
        <p:nvPr/>
      </p:nvGrpSpPr>
      <p:grpSpPr>
        <a:xfrm>
          <a:off x="0" y="0"/>
          <a:ext cx="0" cy="0"/>
          <a:chOff x="0" y="0"/>
          <a:chExt cx="0" cy="0"/>
        </a:xfrm>
      </p:grpSpPr>
      <p:sp>
        <p:nvSpPr>
          <p:cNvPr id="2355" name="Google Shape;2355;p63"/>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HOW YOU CAN START</a:t>
            </a:r>
            <a:endParaRPr sz="2100">
              <a:solidFill>
                <a:schemeClr val="dk1"/>
              </a:solidFill>
              <a:latin typeface="Black Han Sans"/>
              <a:ea typeface="Black Han Sans"/>
              <a:cs typeface="Black Han Sans"/>
              <a:sym typeface="Black Han Sans"/>
            </a:endParaRPr>
          </a:p>
        </p:txBody>
      </p:sp>
      <p:sp>
        <p:nvSpPr>
          <p:cNvPr id="2356" name="Google Shape;2356;p63"/>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3"/>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358" name="Google Shape;2358;p63"/>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3"/>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360" name="Google Shape;2360;p63"/>
          <p:cNvSpPr txBox="1"/>
          <p:nvPr/>
        </p:nvSpPr>
        <p:spPr>
          <a:xfrm>
            <a:off x="365550" y="1075450"/>
            <a:ext cx="8412900" cy="1015800"/>
          </a:xfrm>
          <a:prstGeom prst="rect">
            <a:avLst/>
          </a:prstGeom>
          <a:noFill/>
          <a:ln>
            <a:noFill/>
          </a:ln>
        </p:spPr>
        <p:txBody>
          <a:bodyPr anchorCtr="0" anchor="ctr" bIns="91425" lIns="91425" spcFirstLastPara="1" rIns="91425" wrap="square" tIns="91425">
            <a:spAutoFit/>
          </a:bodyPr>
          <a:lstStyle/>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If you want to start but don’t have a project in mind…</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Creating </a:t>
            </a:r>
            <a:r>
              <a:rPr b="1" lang="en" sz="1800" u="sng">
                <a:solidFill>
                  <a:schemeClr val="hlink"/>
                </a:solidFill>
                <a:latin typeface="ABeeZee"/>
                <a:ea typeface="ABeeZee"/>
                <a:cs typeface="ABeeZee"/>
                <a:sym typeface="ABeeZee"/>
                <a:hlinkClick r:id="rId3"/>
              </a:rPr>
              <a:t>Timestamps for NumPy’s videos</a:t>
            </a:r>
            <a:endParaRPr b="1" sz="1800">
              <a:solidFill>
                <a:schemeClr val="dk1"/>
              </a:solidFill>
              <a:latin typeface="ABeeZee"/>
              <a:ea typeface="ABeeZee"/>
              <a:cs typeface="ABeeZee"/>
              <a:sym typeface="ABeeZee"/>
            </a:endParaRPr>
          </a:p>
          <a:p>
            <a:pPr indent="-342900" lvl="2" marL="13716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@Bennykillua!</a:t>
            </a:r>
            <a:endParaRPr sz="1800">
              <a:solidFill>
                <a:schemeClr val="dk1"/>
              </a:solidFill>
              <a:latin typeface="ABeeZee"/>
              <a:ea typeface="ABeeZee"/>
              <a:cs typeface="ABeeZee"/>
              <a:sym typeface="ABeeZee"/>
            </a:endParaRPr>
          </a:p>
        </p:txBody>
      </p:sp>
      <p:pic>
        <p:nvPicPr>
          <p:cNvPr id="2361" name="Google Shape;2361;p63">
            <a:hlinkClick r:id="rId4"/>
          </p:cNvPr>
          <p:cNvPicPr preferRelativeResize="0"/>
          <p:nvPr/>
        </p:nvPicPr>
        <p:blipFill>
          <a:blip r:embed="rId5">
            <a:alphaModFix/>
          </a:blip>
          <a:stretch>
            <a:fillRect/>
          </a:stretch>
        </p:blipFill>
        <p:spPr>
          <a:xfrm>
            <a:off x="195500" y="2091250"/>
            <a:ext cx="4848175" cy="1650950"/>
          </a:xfrm>
          <a:prstGeom prst="rect">
            <a:avLst/>
          </a:prstGeom>
          <a:noFill/>
          <a:ln cap="flat" cmpd="sng" w="9525">
            <a:solidFill>
              <a:schemeClr val="dk1"/>
            </a:solidFill>
            <a:prstDash val="solid"/>
            <a:round/>
            <a:headEnd len="sm" w="sm" type="none"/>
            <a:tailEnd len="sm" w="sm" type="none"/>
          </a:ln>
        </p:spPr>
      </p:pic>
      <p:pic>
        <p:nvPicPr>
          <p:cNvPr id="2362" name="Google Shape;2362;p63"/>
          <p:cNvPicPr preferRelativeResize="0"/>
          <p:nvPr/>
        </p:nvPicPr>
        <p:blipFill>
          <a:blip r:embed="rId6">
            <a:alphaModFix/>
          </a:blip>
          <a:stretch>
            <a:fillRect/>
          </a:stretch>
        </p:blipFill>
        <p:spPr>
          <a:xfrm>
            <a:off x="5498975" y="1857209"/>
            <a:ext cx="3279476" cy="1884983"/>
          </a:xfrm>
          <a:prstGeom prst="rect">
            <a:avLst/>
          </a:prstGeom>
          <a:noFill/>
          <a:ln cap="flat" cmpd="sng" w="9525">
            <a:solidFill>
              <a:schemeClr val="dk1"/>
            </a:solidFill>
            <a:prstDash val="solid"/>
            <a:round/>
            <a:headEnd len="sm" w="sm" type="none"/>
            <a:tailEnd len="sm" w="sm" type="none"/>
          </a:ln>
        </p:spPr>
      </p:pic>
      <p:pic>
        <p:nvPicPr>
          <p:cNvPr id="2363" name="Google Shape;2363;p63"/>
          <p:cNvPicPr preferRelativeResize="0"/>
          <p:nvPr/>
        </p:nvPicPr>
        <p:blipFill>
          <a:blip r:embed="rId7">
            <a:alphaModFix/>
          </a:blip>
          <a:stretch>
            <a:fillRect/>
          </a:stretch>
        </p:blipFill>
        <p:spPr>
          <a:xfrm>
            <a:off x="1422425" y="3544188"/>
            <a:ext cx="3752850" cy="1533525"/>
          </a:xfrm>
          <a:prstGeom prst="rect">
            <a:avLst/>
          </a:prstGeom>
          <a:noFill/>
          <a:ln cap="flat" cmpd="sng" w="9525">
            <a:solidFill>
              <a:schemeClr val="dk1"/>
            </a:solidFill>
            <a:prstDash val="solid"/>
            <a:round/>
            <a:headEnd len="sm" w="sm" type="none"/>
            <a:tailEnd len="sm" w="sm" type="none"/>
          </a:ln>
        </p:spPr>
      </p:pic>
      <p:pic>
        <p:nvPicPr>
          <p:cNvPr id="2364" name="Google Shape;2364;p63"/>
          <p:cNvPicPr preferRelativeResize="0"/>
          <p:nvPr/>
        </p:nvPicPr>
        <p:blipFill>
          <a:blip r:embed="rId8">
            <a:alphaModFix/>
          </a:blip>
          <a:stretch>
            <a:fillRect/>
          </a:stretch>
        </p:blipFill>
        <p:spPr>
          <a:xfrm>
            <a:off x="5394625" y="4073206"/>
            <a:ext cx="3667971" cy="720494"/>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368" name="Shape 2368"/>
        <p:cNvGrpSpPr/>
        <p:nvPr/>
      </p:nvGrpSpPr>
      <p:grpSpPr>
        <a:xfrm>
          <a:off x="0" y="0"/>
          <a:ext cx="0" cy="0"/>
          <a:chOff x="0" y="0"/>
          <a:chExt cx="0" cy="0"/>
        </a:xfrm>
      </p:grpSpPr>
      <p:sp>
        <p:nvSpPr>
          <p:cNvPr id="2369" name="Google Shape;2369;p64"/>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HOW YOU CAN START</a:t>
            </a:r>
            <a:endParaRPr sz="2100">
              <a:solidFill>
                <a:schemeClr val="dk1"/>
              </a:solidFill>
              <a:latin typeface="Black Han Sans"/>
              <a:ea typeface="Black Han Sans"/>
              <a:cs typeface="Black Han Sans"/>
              <a:sym typeface="Black Han Sans"/>
            </a:endParaRPr>
          </a:p>
        </p:txBody>
      </p:sp>
      <p:sp>
        <p:nvSpPr>
          <p:cNvPr id="2370" name="Google Shape;2370;p64"/>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4"/>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372" name="Google Shape;2372;p64"/>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4"/>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374" name="Google Shape;2374;p64"/>
          <p:cNvSpPr txBox="1"/>
          <p:nvPr/>
        </p:nvSpPr>
        <p:spPr>
          <a:xfrm>
            <a:off x="365550" y="1075450"/>
            <a:ext cx="4108800" cy="3786600"/>
          </a:xfrm>
          <a:prstGeom prst="rect">
            <a:avLst/>
          </a:prstGeom>
          <a:noFill/>
          <a:ln>
            <a:noFill/>
          </a:ln>
        </p:spPr>
        <p:txBody>
          <a:bodyPr anchorCtr="0" anchor="ctr" bIns="91425" lIns="91425" spcFirstLastPara="1" rIns="91425" wrap="square" tIns="91425">
            <a:spAutoFit/>
          </a:bodyPr>
          <a:lstStyle/>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If you want to start but don’t have a project in mind…</a:t>
            </a:r>
            <a:endParaRPr sz="1800">
              <a:solidFill>
                <a:schemeClr val="dk1"/>
              </a:solidFill>
              <a:latin typeface="ABeeZee"/>
              <a:ea typeface="ABeeZee"/>
              <a:cs typeface="ABeeZee"/>
              <a:sym typeface="ABeeZee"/>
            </a:endParaRPr>
          </a:p>
          <a:p>
            <a:pPr indent="-342900" lvl="0" marL="457200" rtl="0" algn="l">
              <a:spcBef>
                <a:spcPts val="0"/>
              </a:spcBef>
              <a:spcAft>
                <a:spcPts val="0"/>
              </a:spcAft>
              <a:buClr>
                <a:schemeClr val="dk1"/>
              </a:buClr>
              <a:buSzPts val="1800"/>
              <a:buFont typeface="ABeeZee"/>
              <a:buChar char="●"/>
            </a:pPr>
            <a:r>
              <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Write </a:t>
            </a:r>
            <a:r>
              <a:rPr b="1" lang="en" sz="1800">
                <a:solidFill>
                  <a:schemeClr val="dk1"/>
                </a:solidFill>
                <a:latin typeface="ABeeZee"/>
                <a:ea typeface="ABeeZee"/>
                <a:cs typeface="ABeeZee"/>
                <a:sym typeface="ABeeZee"/>
              </a:rPr>
              <a:t>Meeting Notes</a:t>
            </a:r>
            <a:r>
              <a:rPr lang="en" sz="1800">
                <a:solidFill>
                  <a:schemeClr val="dk1"/>
                </a:solidFill>
                <a:latin typeface="ABeeZee"/>
                <a:ea typeface="ABeeZee"/>
                <a:cs typeface="ABeeZee"/>
                <a:sym typeface="ABeeZee"/>
              </a:rPr>
              <a:t> for the NumPy Community Call</a:t>
            </a:r>
            <a:endParaRPr sz="1800">
              <a:solidFill>
                <a:schemeClr val="dk1"/>
              </a:solidFill>
              <a:latin typeface="ABeeZee"/>
              <a:ea typeface="ABeeZee"/>
              <a:cs typeface="ABeeZee"/>
              <a:sym typeface="ABeeZee"/>
            </a:endParaRPr>
          </a:p>
          <a:p>
            <a:pPr indent="-342900" lvl="0" marL="457200" rtl="0" algn="l">
              <a:spcBef>
                <a:spcPts val="0"/>
              </a:spcBef>
              <a:spcAft>
                <a:spcPts val="0"/>
              </a:spcAft>
              <a:buClr>
                <a:schemeClr val="dk1"/>
              </a:buClr>
              <a:buSzPts val="1800"/>
              <a:buFont typeface="ABeeZee"/>
              <a:buChar char="●"/>
            </a:pPr>
            <a:r>
              <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Currently, that’s me!</a:t>
            </a:r>
            <a:endParaRPr sz="1800">
              <a:solidFill>
                <a:schemeClr val="dk1"/>
              </a:solidFill>
              <a:latin typeface="ABeeZee"/>
              <a:ea typeface="ABeeZee"/>
              <a:cs typeface="ABeeZee"/>
              <a:sym typeface="ABeeZee"/>
            </a:endParaRPr>
          </a:p>
          <a:p>
            <a:pPr indent="-342900" lvl="0" marL="457200" rtl="0" algn="l">
              <a:spcBef>
                <a:spcPts val="0"/>
              </a:spcBef>
              <a:spcAft>
                <a:spcPts val="0"/>
              </a:spcAft>
              <a:buClr>
                <a:schemeClr val="dk1"/>
              </a:buClr>
              <a:buSzPts val="1800"/>
              <a:buFont typeface="ABeeZee"/>
              <a:buChar char="●"/>
            </a:pPr>
            <a:r>
              <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Soak up like a sponge: Get to know the contributor workflow, reviewers and maintainers before making your first contribution</a:t>
            </a:r>
            <a:endParaRPr sz="1800">
              <a:solidFill>
                <a:schemeClr val="dk1"/>
              </a:solidFill>
              <a:latin typeface="ABeeZee"/>
              <a:ea typeface="ABeeZee"/>
              <a:cs typeface="ABeeZee"/>
              <a:sym typeface="ABeeZee"/>
            </a:endParaRPr>
          </a:p>
        </p:txBody>
      </p:sp>
      <p:grpSp>
        <p:nvGrpSpPr>
          <p:cNvPr id="2375" name="Google Shape;2375;p64"/>
          <p:cNvGrpSpPr/>
          <p:nvPr/>
        </p:nvGrpSpPr>
        <p:grpSpPr>
          <a:xfrm>
            <a:off x="4474439" y="1277367"/>
            <a:ext cx="4528055" cy="2588760"/>
            <a:chOff x="2977713" y="1467554"/>
            <a:chExt cx="5800737" cy="3316371"/>
          </a:xfrm>
        </p:grpSpPr>
        <p:pic>
          <p:nvPicPr>
            <p:cNvPr id="2376" name="Google Shape;2376;p64"/>
            <p:cNvPicPr preferRelativeResize="0"/>
            <p:nvPr/>
          </p:nvPicPr>
          <p:blipFill>
            <a:blip r:embed="rId3">
              <a:alphaModFix/>
            </a:blip>
            <a:stretch>
              <a:fillRect/>
            </a:stretch>
          </p:blipFill>
          <p:spPr>
            <a:xfrm>
              <a:off x="2977725" y="1467554"/>
              <a:ext cx="5800725" cy="1211343"/>
            </a:xfrm>
            <a:prstGeom prst="rect">
              <a:avLst/>
            </a:prstGeom>
            <a:noFill/>
            <a:ln cap="flat" cmpd="sng" w="9525">
              <a:solidFill>
                <a:schemeClr val="dk1"/>
              </a:solidFill>
              <a:prstDash val="solid"/>
              <a:round/>
              <a:headEnd len="sm" w="sm" type="none"/>
              <a:tailEnd len="sm" w="sm" type="none"/>
            </a:ln>
          </p:spPr>
        </p:pic>
        <p:pic>
          <p:nvPicPr>
            <p:cNvPr id="2377" name="Google Shape;2377;p64"/>
            <p:cNvPicPr preferRelativeResize="0"/>
            <p:nvPr/>
          </p:nvPicPr>
          <p:blipFill>
            <a:blip r:embed="rId4">
              <a:alphaModFix/>
            </a:blip>
            <a:stretch>
              <a:fillRect/>
            </a:stretch>
          </p:blipFill>
          <p:spPr>
            <a:xfrm>
              <a:off x="2977713" y="2678900"/>
              <a:ext cx="5800725" cy="2105025"/>
            </a:xfrm>
            <a:prstGeom prst="rect">
              <a:avLst/>
            </a:prstGeom>
            <a:noFill/>
            <a:ln cap="flat" cmpd="sng" w="9525">
              <a:solidFill>
                <a:schemeClr val="dk1"/>
              </a:solidFill>
              <a:prstDash val="solid"/>
              <a:round/>
              <a:headEnd len="sm" w="sm" type="none"/>
              <a:tailEnd len="sm" w="sm" type="none"/>
            </a:ln>
          </p:spPr>
        </p:pic>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381" name="Shape 2381"/>
        <p:cNvGrpSpPr/>
        <p:nvPr/>
      </p:nvGrpSpPr>
      <p:grpSpPr>
        <a:xfrm>
          <a:off x="0" y="0"/>
          <a:ext cx="0" cy="0"/>
          <a:chOff x="0" y="0"/>
          <a:chExt cx="0" cy="0"/>
        </a:xfrm>
      </p:grpSpPr>
      <p:sp>
        <p:nvSpPr>
          <p:cNvPr id="2382" name="Google Shape;2382;p65"/>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OVERCOMING YOUR INSECURITIES</a:t>
            </a:r>
            <a:endParaRPr sz="2100">
              <a:solidFill>
                <a:schemeClr val="dk1"/>
              </a:solidFill>
              <a:latin typeface="Black Han Sans"/>
              <a:ea typeface="Black Han Sans"/>
              <a:cs typeface="Black Han Sans"/>
              <a:sym typeface="Black Han Sans"/>
            </a:endParaRPr>
          </a:p>
        </p:txBody>
      </p:sp>
      <p:sp>
        <p:nvSpPr>
          <p:cNvPr id="2383" name="Google Shape;2383;p65"/>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5"/>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385" name="Google Shape;2385;p65"/>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5"/>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387" name="Google Shape;2387;p65"/>
          <p:cNvSpPr/>
          <p:nvPr/>
        </p:nvSpPr>
        <p:spPr>
          <a:xfrm>
            <a:off x="243050" y="170546"/>
            <a:ext cx="687900" cy="687900"/>
          </a:xfrm>
          <a:prstGeom prst="ellips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5"/>
          <p:cNvSpPr txBox="1"/>
          <p:nvPr/>
        </p:nvSpPr>
        <p:spPr>
          <a:xfrm>
            <a:off x="195500" y="259646"/>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06</a:t>
            </a:r>
            <a:endParaRPr sz="3000">
              <a:solidFill>
                <a:srgbClr val="FFFFFF"/>
              </a:solidFill>
              <a:latin typeface="Black Han Sans"/>
              <a:ea typeface="Black Han Sans"/>
              <a:cs typeface="Black Han Sans"/>
              <a:sym typeface="Black Han Sans"/>
            </a:endParaRPr>
          </a:p>
        </p:txBody>
      </p:sp>
      <p:graphicFrame>
        <p:nvGraphicFramePr>
          <p:cNvPr id="2389" name="Google Shape;2389;p65"/>
          <p:cNvGraphicFramePr/>
          <p:nvPr/>
        </p:nvGraphicFramePr>
        <p:xfrm>
          <a:off x="609800" y="1143475"/>
          <a:ext cx="3000000" cy="3000000"/>
        </p:xfrm>
        <a:graphic>
          <a:graphicData uri="http://schemas.openxmlformats.org/drawingml/2006/table">
            <a:tbl>
              <a:tblPr>
                <a:noFill/>
                <a:tableStyleId>{F30E4B63-405E-4548-A819-1E03CA0552C9}</a:tableStyleId>
              </a:tblPr>
              <a:tblGrid>
                <a:gridCol w="2705500"/>
                <a:gridCol w="1778575"/>
              </a:tblGrid>
              <a:tr h="819525">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900">
                          <a:latin typeface="Black Han Sans"/>
                          <a:ea typeface="Black Han Sans"/>
                          <a:cs typeface="Black Han Sans"/>
                          <a:sym typeface="Black Han Sans"/>
                        </a:rPr>
                        <a:t>ME</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Github account</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Social media accounts</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1125325">
                <a:tc>
                  <a:txBody>
                    <a:bodyPr/>
                    <a:lstStyle/>
                    <a:p>
                      <a:pPr indent="0" lvl="0" marL="0" rtl="0" algn="l">
                        <a:spcBef>
                          <a:spcPts val="0"/>
                        </a:spcBef>
                        <a:spcAft>
                          <a:spcPts val="0"/>
                        </a:spcAft>
                        <a:buNone/>
                      </a:pPr>
                      <a:r>
                        <a:rPr lang="en" sz="1500">
                          <a:solidFill>
                            <a:schemeClr val="dk1"/>
                          </a:solidFill>
                          <a:latin typeface="ABeeZee"/>
                          <a:ea typeface="ABeeZee"/>
                          <a:cs typeface="ABeeZee"/>
                          <a:sym typeface="ABeeZee"/>
                        </a:rPr>
                        <a:t>Personal website</a:t>
                      </a:r>
                      <a:endParaRPr sz="1500">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r>
            </a:tbl>
          </a:graphicData>
        </a:graphic>
      </p:graphicFrame>
      <p:grpSp>
        <p:nvGrpSpPr>
          <p:cNvPr id="2390" name="Google Shape;2390;p65"/>
          <p:cNvGrpSpPr/>
          <p:nvPr/>
        </p:nvGrpSpPr>
        <p:grpSpPr>
          <a:xfrm>
            <a:off x="3583812" y="2186288"/>
            <a:ext cx="566700" cy="561900"/>
            <a:chOff x="4288662" y="2148175"/>
            <a:chExt cx="566700" cy="561900"/>
          </a:xfrm>
        </p:grpSpPr>
        <p:sp>
          <p:nvSpPr>
            <p:cNvPr id="2391" name="Google Shape;2391;p65"/>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392" name="Google Shape;2392;p65"/>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3" name="Google Shape;2393;p65"/>
          <p:cNvSpPr/>
          <p:nvPr/>
        </p:nvSpPr>
        <p:spPr>
          <a:xfrm>
            <a:off x="3680545" y="4082223"/>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4" name="Google Shape;2394;p65"/>
          <p:cNvGrpSpPr/>
          <p:nvPr/>
        </p:nvGrpSpPr>
        <p:grpSpPr>
          <a:xfrm>
            <a:off x="3583812" y="3062600"/>
            <a:ext cx="566700" cy="561900"/>
            <a:chOff x="4288662" y="2148175"/>
            <a:chExt cx="566700" cy="561900"/>
          </a:xfrm>
        </p:grpSpPr>
        <p:sp>
          <p:nvSpPr>
            <p:cNvPr id="2395" name="Google Shape;2395;p65"/>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396" name="Google Shape;2396;p65"/>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7" name="Google Shape;2397;p65"/>
          <p:cNvGrpSpPr/>
          <p:nvPr/>
        </p:nvGrpSpPr>
        <p:grpSpPr>
          <a:xfrm>
            <a:off x="3583808" y="3938900"/>
            <a:ext cx="566700" cy="561900"/>
            <a:chOff x="6417637" y="4967550"/>
            <a:chExt cx="566700" cy="561900"/>
          </a:xfrm>
        </p:grpSpPr>
        <p:sp>
          <p:nvSpPr>
            <p:cNvPr id="2398" name="Google Shape;2398;p65"/>
            <p:cNvSpPr/>
            <p:nvPr/>
          </p:nvSpPr>
          <p:spPr>
            <a:xfrm>
              <a:off x="6417637" y="4967550"/>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399" name="Google Shape;2399;p65"/>
            <p:cNvSpPr/>
            <p:nvPr/>
          </p:nvSpPr>
          <p:spPr>
            <a:xfrm>
              <a:off x="6550383" y="5099269"/>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FF332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00" name="Google Shape;2400;p65"/>
          <p:cNvPicPr preferRelativeResize="0"/>
          <p:nvPr/>
        </p:nvPicPr>
        <p:blipFill>
          <a:blip r:embed="rId3">
            <a:alphaModFix/>
          </a:blip>
          <a:stretch>
            <a:fillRect/>
          </a:stretch>
        </p:blipFill>
        <p:spPr>
          <a:xfrm>
            <a:off x="4898725" y="1375800"/>
            <a:ext cx="3975650" cy="2981750"/>
          </a:xfrm>
          <a:prstGeom prst="rect">
            <a:avLst/>
          </a:prstGeom>
          <a:noFill/>
          <a:ln cap="flat" cmpd="sng" w="9525">
            <a:solidFill>
              <a:schemeClr val="dk1"/>
            </a:solidFill>
            <a:prstDash val="solid"/>
            <a:round/>
            <a:headEnd len="sm" w="sm" type="none"/>
            <a:tailEnd len="sm" w="sm" type="none"/>
          </a:ln>
        </p:spPr>
      </p:pic>
      <p:sp>
        <p:nvSpPr>
          <p:cNvPr id="2401" name="Google Shape;2401;p65"/>
          <p:cNvSpPr/>
          <p:nvPr/>
        </p:nvSpPr>
        <p:spPr>
          <a:xfrm rot="-366385">
            <a:off x="6622995" y="3564650"/>
            <a:ext cx="738892" cy="351144"/>
          </a:xfrm>
          <a:prstGeom prst="rect">
            <a:avLst/>
          </a:pr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5"/>
          <p:cNvSpPr txBox="1"/>
          <p:nvPr/>
        </p:nvSpPr>
        <p:spPr>
          <a:xfrm rot="-456248">
            <a:off x="5969543" y="3479421"/>
            <a:ext cx="2033583" cy="430946"/>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b="1" lang="en" sz="800">
                <a:latin typeface="Arimo"/>
                <a:ea typeface="Arimo"/>
                <a:cs typeface="Arimo"/>
                <a:sym typeface="Arimo"/>
              </a:rPr>
              <a:t>Making a </a:t>
            </a:r>
            <a:endParaRPr b="1" sz="800">
              <a:latin typeface="Arimo"/>
              <a:ea typeface="Arimo"/>
              <a:cs typeface="Arimo"/>
              <a:sym typeface="Arimo"/>
            </a:endParaRPr>
          </a:p>
          <a:p>
            <a:pPr indent="0" lvl="0" marL="0" rtl="0" algn="ctr">
              <a:spcBef>
                <a:spcPts val="0"/>
              </a:spcBef>
              <a:spcAft>
                <a:spcPts val="0"/>
              </a:spcAft>
              <a:buNone/>
            </a:pPr>
            <a:r>
              <a:rPr b="1" lang="en" sz="800">
                <a:latin typeface="Arimo"/>
                <a:ea typeface="Arimo"/>
                <a:cs typeface="Arimo"/>
                <a:sym typeface="Arimo"/>
              </a:rPr>
              <a:t>Personal website</a:t>
            </a:r>
            <a:endParaRPr b="1" sz="800">
              <a:latin typeface="Arimo"/>
              <a:ea typeface="Arimo"/>
              <a:cs typeface="Arimo"/>
              <a:sym typeface="Arim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406" name="Shape 2406"/>
        <p:cNvGrpSpPr/>
        <p:nvPr/>
      </p:nvGrpSpPr>
      <p:grpSpPr>
        <a:xfrm>
          <a:off x="0" y="0"/>
          <a:ext cx="0" cy="0"/>
          <a:chOff x="0" y="0"/>
          <a:chExt cx="0" cy="0"/>
        </a:xfrm>
      </p:grpSpPr>
      <p:sp>
        <p:nvSpPr>
          <p:cNvPr id="2407" name="Google Shape;2407;p66"/>
          <p:cNvSpPr txBox="1"/>
          <p:nvPr/>
        </p:nvSpPr>
        <p:spPr>
          <a:xfrm>
            <a:off x="1016600" y="126675"/>
            <a:ext cx="548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FINDING STRENGTH AND SUPPORT</a:t>
            </a:r>
            <a:endParaRPr sz="2100">
              <a:solidFill>
                <a:schemeClr val="dk1"/>
              </a:solidFill>
              <a:latin typeface="Black Han Sans"/>
              <a:ea typeface="Black Han Sans"/>
              <a:cs typeface="Black Han Sans"/>
              <a:sym typeface="Black Han Sans"/>
            </a:endParaRPr>
          </a:p>
        </p:txBody>
      </p:sp>
      <p:sp>
        <p:nvSpPr>
          <p:cNvPr id="2408" name="Google Shape;2408;p66"/>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6"/>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410" name="Google Shape;2410;p66"/>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6"/>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412" name="Google Shape;2412;p66"/>
          <p:cNvSpPr/>
          <p:nvPr/>
        </p:nvSpPr>
        <p:spPr>
          <a:xfrm>
            <a:off x="243050" y="170546"/>
            <a:ext cx="687900" cy="687900"/>
          </a:xfrm>
          <a:prstGeom prst="ellips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6"/>
          <p:cNvSpPr txBox="1"/>
          <p:nvPr/>
        </p:nvSpPr>
        <p:spPr>
          <a:xfrm>
            <a:off x="195500" y="259646"/>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06</a:t>
            </a:r>
            <a:endParaRPr sz="3000">
              <a:solidFill>
                <a:srgbClr val="FFFFFF"/>
              </a:solidFill>
              <a:latin typeface="Black Han Sans"/>
              <a:ea typeface="Black Han Sans"/>
              <a:cs typeface="Black Han Sans"/>
              <a:sym typeface="Black Han Sans"/>
            </a:endParaRPr>
          </a:p>
        </p:txBody>
      </p:sp>
      <p:sp>
        <p:nvSpPr>
          <p:cNvPr id="2414" name="Google Shape;2414;p66"/>
          <p:cNvSpPr/>
          <p:nvPr/>
        </p:nvSpPr>
        <p:spPr>
          <a:xfrm>
            <a:off x="243050" y="186967"/>
            <a:ext cx="687900" cy="687900"/>
          </a:xfrm>
          <a:prstGeom prst="ellipse">
            <a:avLst/>
          </a:pr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6"/>
          <p:cNvSpPr txBox="1"/>
          <p:nvPr/>
        </p:nvSpPr>
        <p:spPr>
          <a:xfrm>
            <a:off x="195500" y="2760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07</a:t>
            </a:r>
            <a:endParaRPr sz="3000">
              <a:solidFill>
                <a:srgbClr val="FFFFFF"/>
              </a:solidFill>
              <a:latin typeface="Black Han Sans"/>
              <a:ea typeface="Black Han Sans"/>
              <a:cs typeface="Black Han Sans"/>
              <a:sym typeface="Black Han Sans"/>
            </a:endParaRPr>
          </a:p>
        </p:txBody>
      </p:sp>
      <p:sp>
        <p:nvSpPr>
          <p:cNvPr id="2416" name="Google Shape;2416;p66"/>
          <p:cNvSpPr/>
          <p:nvPr/>
        </p:nvSpPr>
        <p:spPr>
          <a:xfrm rot="2072317">
            <a:off x="4339340" y="3523798"/>
            <a:ext cx="136809" cy="96282"/>
          </a:xfrm>
          <a:custGeom>
            <a:rect b="b" l="l" r="r" t="t"/>
            <a:pathLst>
              <a:path extrusionOk="0" h="3851" w="5472">
                <a:moveTo>
                  <a:pt x="4190" y="0"/>
                </a:moveTo>
                <a:cubicBezTo>
                  <a:pt x="4006" y="0"/>
                  <a:pt x="3820" y="46"/>
                  <a:pt x="3647" y="141"/>
                </a:cubicBezTo>
                <a:lnTo>
                  <a:pt x="740" y="1748"/>
                </a:lnTo>
                <a:cubicBezTo>
                  <a:pt x="197" y="2048"/>
                  <a:pt x="1" y="2731"/>
                  <a:pt x="301" y="3272"/>
                </a:cubicBezTo>
                <a:cubicBezTo>
                  <a:pt x="505" y="3643"/>
                  <a:pt x="888" y="3851"/>
                  <a:pt x="1284" y="3851"/>
                </a:cubicBezTo>
                <a:cubicBezTo>
                  <a:pt x="1466" y="3851"/>
                  <a:pt x="1653" y="3806"/>
                  <a:pt x="1825" y="3711"/>
                </a:cubicBezTo>
                <a:lnTo>
                  <a:pt x="4732" y="2103"/>
                </a:lnTo>
                <a:cubicBezTo>
                  <a:pt x="5275" y="1805"/>
                  <a:pt x="5471" y="1122"/>
                  <a:pt x="5171" y="579"/>
                </a:cubicBezTo>
                <a:cubicBezTo>
                  <a:pt x="4967" y="209"/>
                  <a:pt x="4585" y="0"/>
                  <a:pt x="41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7" name="Google Shape;2417;p66"/>
          <p:cNvGrpSpPr/>
          <p:nvPr/>
        </p:nvGrpSpPr>
        <p:grpSpPr>
          <a:xfrm rot="2072317">
            <a:off x="2931350" y="3181765"/>
            <a:ext cx="2952800" cy="2952800"/>
            <a:chOff x="6810750" y="3336028"/>
            <a:chExt cx="2952600" cy="2952600"/>
          </a:xfrm>
        </p:grpSpPr>
        <p:sp>
          <p:nvSpPr>
            <p:cNvPr id="2418" name="Google Shape;2418;p66"/>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9" name="Google Shape;2419;p66"/>
            <p:cNvGrpSpPr/>
            <p:nvPr/>
          </p:nvGrpSpPr>
          <p:grpSpPr>
            <a:xfrm>
              <a:off x="7660940" y="3865428"/>
              <a:ext cx="386809" cy="308244"/>
              <a:chOff x="7455697" y="3684048"/>
              <a:chExt cx="337236" cy="268739"/>
            </a:xfrm>
          </p:grpSpPr>
          <p:sp>
            <p:nvSpPr>
              <p:cNvPr id="2420" name="Google Shape;2420;p66"/>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6"/>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6"/>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6"/>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6"/>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6"/>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26" name="Google Shape;2426;p66"/>
          <p:cNvSpPr/>
          <p:nvPr/>
        </p:nvSpPr>
        <p:spPr>
          <a:xfrm flipH="1" rot="-173416">
            <a:off x="4306226" y="3935403"/>
            <a:ext cx="442952" cy="95320"/>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7" name="Google Shape;2427;p66"/>
          <p:cNvGrpSpPr/>
          <p:nvPr/>
        </p:nvGrpSpPr>
        <p:grpSpPr>
          <a:xfrm rot="2072317">
            <a:off x="2927413" y="3181778"/>
            <a:ext cx="2952800" cy="2952800"/>
            <a:chOff x="6810750" y="3336028"/>
            <a:chExt cx="2952600" cy="2952600"/>
          </a:xfrm>
        </p:grpSpPr>
        <p:sp>
          <p:nvSpPr>
            <p:cNvPr id="2428" name="Google Shape;2428;p66"/>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9" name="Google Shape;2429;p66"/>
            <p:cNvGrpSpPr/>
            <p:nvPr/>
          </p:nvGrpSpPr>
          <p:grpSpPr>
            <a:xfrm>
              <a:off x="7660940" y="3865428"/>
              <a:ext cx="539289" cy="506696"/>
              <a:chOff x="7455697" y="3684048"/>
              <a:chExt cx="470173" cy="441758"/>
            </a:xfrm>
          </p:grpSpPr>
          <p:sp>
            <p:nvSpPr>
              <p:cNvPr id="2430" name="Google Shape;2430;p66"/>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6"/>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6"/>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6"/>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6"/>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6"/>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6"/>
              <p:cNvSpPr/>
              <p:nvPr/>
            </p:nvSpPr>
            <p:spPr>
              <a:xfrm rot="-2873326">
                <a:off x="7572511" y="3913164"/>
                <a:ext cx="386137" cy="83102"/>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437" name="Google Shape;2437;p66"/>
          <p:cNvCxnSpPr/>
          <p:nvPr/>
        </p:nvCxnSpPr>
        <p:spPr>
          <a:xfrm flipH="1" rot="10800000">
            <a:off x="4639475" y="2775750"/>
            <a:ext cx="455700" cy="595500"/>
          </a:xfrm>
          <a:prstGeom prst="straightConnector1">
            <a:avLst/>
          </a:prstGeom>
          <a:noFill/>
          <a:ln cap="flat" cmpd="sng" w="76200">
            <a:solidFill>
              <a:srgbClr val="212121"/>
            </a:solidFill>
            <a:prstDash val="dash"/>
            <a:round/>
            <a:headEnd len="med" w="med" type="none"/>
            <a:tailEnd len="med" w="med" type="none"/>
          </a:ln>
        </p:spPr>
      </p:cxnSp>
      <p:cxnSp>
        <p:nvCxnSpPr>
          <p:cNvPr id="2438" name="Google Shape;2438;p66"/>
          <p:cNvCxnSpPr/>
          <p:nvPr/>
        </p:nvCxnSpPr>
        <p:spPr>
          <a:xfrm flipH="1" rot="10800000">
            <a:off x="5459450" y="2755150"/>
            <a:ext cx="1832700" cy="856800"/>
          </a:xfrm>
          <a:prstGeom prst="straightConnector1">
            <a:avLst/>
          </a:prstGeom>
          <a:noFill/>
          <a:ln cap="flat" cmpd="sng" w="76200">
            <a:solidFill>
              <a:srgbClr val="212121"/>
            </a:solidFill>
            <a:prstDash val="dash"/>
            <a:round/>
            <a:headEnd len="med" w="med" type="none"/>
            <a:tailEnd len="med" w="med" type="none"/>
          </a:ln>
        </p:spPr>
      </p:cxnSp>
      <p:cxnSp>
        <p:nvCxnSpPr>
          <p:cNvPr id="2439" name="Google Shape;2439;p66"/>
          <p:cNvCxnSpPr/>
          <p:nvPr/>
        </p:nvCxnSpPr>
        <p:spPr>
          <a:xfrm>
            <a:off x="5737775" y="4228050"/>
            <a:ext cx="1849500" cy="111300"/>
          </a:xfrm>
          <a:prstGeom prst="straightConnector1">
            <a:avLst/>
          </a:prstGeom>
          <a:noFill/>
          <a:ln cap="flat" cmpd="sng" w="76200">
            <a:solidFill>
              <a:srgbClr val="212121"/>
            </a:solidFill>
            <a:prstDash val="dash"/>
            <a:round/>
            <a:headEnd len="med" w="med" type="none"/>
            <a:tailEnd len="med" w="med" type="none"/>
          </a:ln>
        </p:spPr>
      </p:cxnSp>
      <p:grpSp>
        <p:nvGrpSpPr>
          <p:cNvPr id="2440" name="Google Shape;2440;p66"/>
          <p:cNvGrpSpPr/>
          <p:nvPr/>
        </p:nvGrpSpPr>
        <p:grpSpPr>
          <a:xfrm flipH="1">
            <a:off x="7062780" y="1882956"/>
            <a:ext cx="2499300" cy="2456400"/>
            <a:chOff x="3246155" y="3648381"/>
            <a:chExt cx="2499300" cy="2456400"/>
          </a:xfrm>
        </p:grpSpPr>
        <p:sp>
          <p:nvSpPr>
            <p:cNvPr id="2441" name="Google Shape;2441;p66"/>
            <p:cNvSpPr/>
            <p:nvPr/>
          </p:nvSpPr>
          <p:spPr>
            <a:xfrm rot="4276746">
              <a:off x="3535868" y="3882443"/>
              <a:ext cx="1919874" cy="1988275"/>
            </a:xfrm>
            <a:prstGeom prst="pie">
              <a:avLst>
                <a:gd fmla="val 5418435" name="adj1"/>
                <a:gd fmla="val 16200000" name="adj2"/>
              </a:avLst>
            </a:prstGeom>
            <a:solidFill>
              <a:srgbClr val="EA999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2" name="Google Shape;2442;p66"/>
            <p:cNvGrpSpPr/>
            <p:nvPr/>
          </p:nvGrpSpPr>
          <p:grpSpPr>
            <a:xfrm rot="-1123382">
              <a:off x="4108601" y="4235363"/>
              <a:ext cx="505893" cy="440161"/>
              <a:chOff x="4326959" y="4138359"/>
              <a:chExt cx="505883" cy="440152"/>
            </a:xfrm>
          </p:grpSpPr>
          <p:grpSp>
            <p:nvGrpSpPr>
              <p:cNvPr id="2443" name="Google Shape;2443;p66"/>
              <p:cNvGrpSpPr/>
              <p:nvPr/>
            </p:nvGrpSpPr>
            <p:grpSpPr>
              <a:xfrm rot="467582">
                <a:off x="4339817" y="4169886"/>
                <a:ext cx="480167" cy="222358"/>
                <a:chOff x="802000" y="4095200"/>
                <a:chExt cx="480150" cy="222350"/>
              </a:xfrm>
            </p:grpSpPr>
            <p:sp>
              <p:nvSpPr>
                <p:cNvPr id="2444" name="Google Shape;2444;p66"/>
                <p:cNvSpPr/>
                <p:nvPr/>
              </p:nvSpPr>
              <p:spPr>
                <a:xfrm>
                  <a:off x="802000" y="4143450"/>
                  <a:ext cx="174075" cy="174100"/>
                </a:xfrm>
                <a:custGeom>
                  <a:rect b="b" l="l" r="r" t="t"/>
                  <a:pathLst>
                    <a:path extrusionOk="0" h="6964" w="6963">
                      <a:moveTo>
                        <a:pt x="3481" y="0"/>
                      </a:moveTo>
                      <a:cubicBezTo>
                        <a:pt x="1558" y="0"/>
                        <a:pt x="0" y="1559"/>
                        <a:pt x="0" y="3483"/>
                      </a:cubicBezTo>
                      <a:cubicBezTo>
                        <a:pt x="0" y="5404"/>
                        <a:pt x="1558" y="6964"/>
                        <a:pt x="3481" y="6964"/>
                      </a:cubicBezTo>
                      <a:cubicBezTo>
                        <a:pt x="5404" y="6964"/>
                        <a:pt x="6962" y="5404"/>
                        <a:pt x="6962" y="3483"/>
                      </a:cubicBezTo>
                      <a:cubicBezTo>
                        <a:pt x="6962" y="1559"/>
                        <a:pt x="5403" y="0"/>
                        <a:pt x="3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6"/>
                <p:cNvSpPr/>
                <p:nvPr/>
              </p:nvSpPr>
              <p:spPr>
                <a:xfrm>
                  <a:off x="1108050" y="4095200"/>
                  <a:ext cx="174100" cy="174100"/>
                </a:xfrm>
                <a:custGeom>
                  <a:rect b="b" l="l" r="r" t="t"/>
                  <a:pathLst>
                    <a:path extrusionOk="0" h="6964" w="6964">
                      <a:moveTo>
                        <a:pt x="3483" y="0"/>
                      </a:moveTo>
                      <a:cubicBezTo>
                        <a:pt x="1559" y="0"/>
                        <a:pt x="0" y="1560"/>
                        <a:pt x="0" y="3481"/>
                      </a:cubicBezTo>
                      <a:cubicBezTo>
                        <a:pt x="0" y="5405"/>
                        <a:pt x="1559" y="6964"/>
                        <a:pt x="3483" y="6964"/>
                      </a:cubicBezTo>
                      <a:cubicBezTo>
                        <a:pt x="5405" y="6964"/>
                        <a:pt x="6964" y="5405"/>
                        <a:pt x="6964" y="3481"/>
                      </a:cubicBezTo>
                      <a:cubicBezTo>
                        <a:pt x="6964" y="1560"/>
                        <a:pt x="5405" y="0"/>
                        <a:pt x="3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6"/>
                <p:cNvSpPr/>
                <p:nvPr/>
              </p:nvSpPr>
              <p:spPr>
                <a:xfrm>
                  <a:off x="868900" y="4182225"/>
                  <a:ext cx="96500" cy="96550"/>
                </a:xfrm>
                <a:custGeom>
                  <a:rect b="b" l="l" r="r" t="t"/>
                  <a:pathLst>
                    <a:path extrusionOk="0" h="3862" w="3860">
                      <a:moveTo>
                        <a:pt x="1930" y="0"/>
                      </a:moveTo>
                      <a:cubicBezTo>
                        <a:pt x="864" y="0"/>
                        <a:pt x="0" y="865"/>
                        <a:pt x="0" y="1932"/>
                      </a:cubicBezTo>
                      <a:cubicBezTo>
                        <a:pt x="0" y="2997"/>
                        <a:pt x="864" y="3861"/>
                        <a:pt x="1930" y="3861"/>
                      </a:cubicBezTo>
                      <a:cubicBezTo>
                        <a:pt x="2996" y="3861"/>
                        <a:pt x="3860" y="2997"/>
                        <a:pt x="3860" y="1932"/>
                      </a:cubicBezTo>
                      <a:cubicBezTo>
                        <a:pt x="3860" y="865"/>
                        <a:pt x="2996"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6"/>
                <p:cNvSpPr/>
                <p:nvPr/>
              </p:nvSpPr>
              <p:spPr>
                <a:xfrm>
                  <a:off x="1124650" y="4143450"/>
                  <a:ext cx="96525" cy="96525"/>
                </a:xfrm>
                <a:custGeom>
                  <a:rect b="b" l="l" r="r" t="t"/>
                  <a:pathLst>
                    <a:path extrusionOk="0" h="3861" w="3861">
                      <a:moveTo>
                        <a:pt x="1930" y="0"/>
                      </a:moveTo>
                      <a:cubicBezTo>
                        <a:pt x="864" y="0"/>
                        <a:pt x="0" y="864"/>
                        <a:pt x="0" y="1931"/>
                      </a:cubicBezTo>
                      <a:cubicBezTo>
                        <a:pt x="0" y="2997"/>
                        <a:pt x="864" y="3861"/>
                        <a:pt x="1930" y="3861"/>
                      </a:cubicBezTo>
                      <a:cubicBezTo>
                        <a:pt x="2997" y="3861"/>
                        <a:pt x="3861" y="2997"/>
                        <a:pt x="3861" y="1931"/>
                      </a:cubicBezTo>
                      <a:cubicBezTo>
                        <a:pt x="3861" y="864"/>
                        <a:pt x="2997"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66"/>
              <p:cNvGrpSpPr/>
              <p:nvPr/>
            </p:nvGrpSpPr>
            <p:grpSpPr>
              <a:xfrm>
                <a:off x="4377842" y="4429591"/>
                <a:ext cx="417372" cy="148920"/>
                <a:chOff x="6168355" y="1806966"/>
                <a:chExt cx="417372" cy="148920"/>
              </a:xfrm>
            </p:grpSpPr>
            <p:sp>
              <p:nvSpPr>
                <p:cNvPr id="2449" name="Google Shape;2449;p66"/>
                <p:cNvSpPr/>
                <p:nvPr/>
              </p:nvSpPr>
              <p:spPr>
                <a:xfrm>
                  <a:off x="6168355" y="1806966"/>
                  <a:ext cx="417372" cy="148920"/>
                </a:xfrm>
                <a:custGeom>
                  <a:rect b="b" l="l" r="r" t="t"/>
                  <a:pathLst>
                    <a:path extrusionOk="0" h="6410" w="17965">
                      <a:moveTo>
                        <a:pt x="15552" y="0"/>
                      </a:moveTo>
                      <a:cubicBezTo>
                        <a:pt x="15124" y="0"/>
                        <a:pt x="14691" y="129"/>
                        <a:pt x="14315" y="395"/>
                      </a:cubicBezTo>
                      <a:cubicBezTo>
                        <a:pt x="14204" y="473"/>
                        <a:pt x="14100" y="549"/>
                        <a:pt x="13990" y="617"/>
                      </a:cubicBezTo>
                      <a:cubicBezTo>
                        <a:pt x="12958" y="1292"/>
                        <a:pt x="11951" y="1710"/>
                        <a:pt x="10996" y="1931"/>
                      </a:cubicBezTo>
                      <a:cubicBezTo>
                        <a:pt x="10318" y="2092"/>
                        <a:pt x="9665" y="2159"/>
                        <a:pt x="9046" y="2159"/>
                      </a:cubicBezTo>
                      <a:cubicBezTo>
                        <a:pt x="8583" y="2159"/>
                        <a:pt x="8140" y="2121"/>
                        <a:pt x="7721" y="2059"/>
                      </a:cubicBezTo>
                      <a:cubicBezTo>
                        <a:pt x="6476" y="1863"/>
                        <a:pt x="5442" y="1436"/>
                        <a:pt x="4744" y="1070"/>
                      </a:cubicBezTo>
                      <a:cubicBezTo>
                        <a:pt x="4138" y="754"/>
                        <a:pt x="3771" y="482"/>
                        <a:pt x="3712" y="439"/>
                      </a:cubicBezTo>
                      <a:cubicBezTo>
                        <a:pt x="3325" y="145"/>
                        <a:pt x="2868" y="2"/>
                        <a:pt x="2414" y="2"/>
                      </a:cubicBezTo>
                      <a:cubicBezTo>
                        <a:pt x="1776" y="2"/>
                        <a:pt x="1144" y="284"/>
                        <a:pt x="725" y="823"/>
                      </a:cubicBezTo>
                      <a:cubicBezTo>
                        <a:pt x="1" y="1753"/>
                        <a:pt x="171" y="3100"/>
                        <a:pt x="1101" y="3817"/>
                      </a:cubicBezTo>
                      <a:cubicBezTo>
                        <a:pt x="2637" y="5010"/>
                        <a:pt x="5579" y="6409"/>
                        <a:pt x="9068" y="6409"/>
                      </a:cubicBezTo>
                      <a:cubicBezTo>
                        <a:pt x="11474" y="6409"/>
                        <a:pt x="14135" y="5744"/>
                        <a:pt x="16779" y="3876"/>
                      </a:cubicBezTo>
                      <a:cubicBezTo>
                        <a:pt x="17743" y="3194"/>
                        <a:pt x="17965" y="1863"/>
                        <a:pt x="17291" y="899"/>
                      </a:cubicBezTo>
                      <a:cubicBezTo>
                        <a:pt x="16875" y="312"/>
                        <a:pt x="16219" y="0"/>
                        <a:pt x="155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6"/>
                <p:cNvSpPr/>
                <p:nvPr/>
              </p:nvSpPr>
              <p:spPr>
                <a:xfrm>
                  <a:off x="6274974" y="1831803"/>
                  <a:ext cx="72764" cy="50182"/>
                </a:xfrm>
                <a:custGeom>
                  <a:rect b="b" l="l" r="r" t="t"/>
                  <a:pathLst>
                    <a:path extrusionOk="0" h="2160" w="3132">
                      <a:moveTo>
                        <a:pt x="155" y="1"/>
                      </a:moveTo>
                      <a:cubicBezTo>
                        <a:pt x="1" y="982"/>
                        <a:pt x="155" y="1946"/>
                        <a:pt x="1238" y="2133"/>
                      </a:cubicBezTo>
                      <a:cubicBezTo>
                        <a:pt x="1340" y="2151"/>
                        <a:pt x="1437" y="2159"/>
                        <a:pt x="1532" y="2159"/>
                      </a:cubicBezTo>
                      <a:cubicBezTo>
                        <a:pt x="2260" y="2159"/>
                        <a:pt x="2769" y="1655"/>
                        <a:pt x="3132" y="990"/>
                      </a:cubicBezTo>
                      <a:cubicBezTo>
                        <a:pt x="1887" y="794"/>
                        <a:pt x="855" y="367"/>
                        <a:pt x="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6"/>
                <p:cNvSpPr/>
                <p:nvPr/>
              </p:nvSpPr>
              <p:spPr>
                <a:xfrm>
                  <a:off x="6423832" y="1821301"/>
                  <a:ext cx="72346" cy="62658"/>
                </a:xfrm>
                <a:custGeom>
                  <a:rect b="b" l="l" r="r" t="t"/>
                  <a:pathLst>
                    <a:path extrusionOk="0" h="2697" w="3114">
                      <a:moveTo>
                        <a:pt x="2994" y="0"/>
                      </a:moveTo>
                      <a:lnTo>
                        <a:pt x="2994" y="0"/>
                      </a:lnTo>
                      <a:cubicBezTo>
                        <a:pt x="1962" y="675"/>
                        <a:pt x="955" y="1092"/>
                        <a:pt x="0" y="1314"/>
                      </a:cubicBezTo>
                      <a:cubicBezTo>
                        <a:pt x="366" y="2067"/>
                        <a:pt x="878" y="2696"/>
                        <a:pt x="1543" y="2696"/>
                      </a:cubicBezTo>
                      <a:cubicBezTo>
                        <a:pt x="1700" y="2696"/>
                        <a:pt x="1865" y="2661"/>
                        <a:pt x="2039" y="2585"/>
                      </a:cubicBezTo>
                      <a:cubicBezTo>
                        <a:pt x="2969" y="2185"/>
                        <a:pt x="3113" y="1075"/>
                        <a:pt x="29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452" name="Google Shape;2452;p66"/>
          <p:cNvGrpSpPr/>
          <p:nvPr/>
        </p:nvGrpSpPr>
        <p:grpSpPr>
          <a:xfrm rot="1015422">
            <a:off x="7696715" y="3611783"/>
            <a:ext cx="1448410" cy="1671912"/>
            <a:chOff x="3847802" y="1565882"/>
            <a:chExt cx="1448400" cy="1671900"/>
          </a:xfrm>
        </p:grpSpPr>
        <p:sp>
          <p:nvSpPr>
            <p:cNvPr id="2453" name="Google Shape;2453;p66"/>
            <p:cNvSpPr/>
            <p:nvPr/>
          </p:nvSpPr>
          <p:spPr>
            <a:xfrm rot="-712">
              <a:off x="3847802" y="1566032"/>
              <a:ext cx="1448400" cy="1671600"/>
            </a:xfrm>
            <a:prstGeom prst="star6">
              <a:avLst>
                <a:gd fmla="val 28868" name="adj"/>
                <a:gd fmla="val 115470" name="hf"/>
              </a:avLst>
            </a:pr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4" name="Google Shape;2454;p66"/>
            <p:cNvGrpSpPr/>
            <p:nvPr/>
          </p:nvGrpSpPr>
          <p:grpSpPr>
            <a:xfrm rot="594355">
              <a:off x="4344319" y="2230564"/>
              <a:ext cx="423126" cy="337646"/>
              <a:chOff x="802000" y="4095200"/>
              <a:chExt cx="480150" cy="383150"/>
            </a:xfrm>
          </p:grpSpPr>
          <p:sp>
            <p:nvSpPr>
              <p:cNvPr id="2455" name="Google Shape;2455;p66"/>
              <p:cNvSpPr/>
              <p:nvPr/>
            </p:nvSpPr>
            <p:spPr>
              <a:xfrm>
                <a:off x="892400" y="4327600"/>
                <a:ext cx="329075" cy="150750"/>
              </a:xfrm>
              <a:custGeom>
                <a:rect b="b" l="l" r="r" t="t"/>
                <a:pathLst>
                  <a:path extrusionOk="0" h="6030" w="13163">
                    <a:moveTo>
                      <a:pt x="11543" y="1"/>
                    </a:moveTo>
                    <a:cubicBezTo>
                      <a:pt x="11469" y="1"/>
                      <a:pt x="11393" y="6"/>
                      <a:pt x="11317" y="19"/>
                    </a:cubicBezTo>
                    <a:lnTo>
                      <a:pt x="1583" y="1571"/>
                    </a:lnTo>
                    <a:cubicBezTo>
                      <a:pt x="498" y="1744"/>
                      <a:pt x="1" y="3055"/>
                      <a:pt x="733" y="3874"/>
                    </a:cubicBezTo>
                    <a:cubicBezTo>
                      <a:pt x="1685" y="4935"/>
                      <a:pt x="3304" y="6029"/>
                      <a:pt x="5936" y="6029"/>
                    </a:cubicBezTo>
                    <a:cubicBezTo>
                      <a:pt x="6444" y="6029"/>
                      <a:pt x="6989" y="5989"/>
                      <a:pt x="7574" y="5899"/>
                    </a:cubicBezTo>
                    <a:cubicBezTo>
                      <a:pt x="11128" y="5358"/>
                      <a:pt x="12429" y="3348"/>
                      <a:pt x="12896" y="1767"/>
                    </a:cubicBezTo>
                    <a:cubicBezTo>
                      <a:pt x="13163" y="866"/>
                      <a:pt x="12445" y="1"/>
                      <a:pt x="11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6"/>
              <p:cNvSpPr/>
              <p:nvPr/>
            </p:nvSpPr>
            <p:spPr>
              <a:xfrm>
                <a:off x="802000" y="4143450"/>
                <a:ext cx="174075" cy="174100"/>
              </a:xfrm>
              <a:custGeom>
                <a:rect b="b" l="l" r="r" t="t"/>
                <a:pathLst>
                  <a:path extrusionOk="0" h="6964" w="6963">
                    <a:moveTo>
                      <a:pt x="3481" y="0"/>
                    </a:moveTo>
                    <a:cubicBezTo>
                      <a:pt x="1558" y="0"/>
                      <a:pt x="0" y="1559"/>
                      <a:pt x="0" y="3483"/>
                    </a:cubicBezTo>
                    <a:cubicBezTo>
                      <a:pt x="0" y="5404"/>
                      <a:pt x="1558" y="6964"/>
                      <a:pt x="3481" y="6964"/>
                    </a:cubicBezTo>
                    <a:cubicBezTo>
                      <a:pt x="5404" y="6964"/>
                      <a:pt x="6962" y="5404"/>
                      <a:pt x="6962" y="3483"/>
                    </a:cubicBezTo>
                    <a:cubicBezTo>
                      <a:pt x="6962" y="1559"/>
                      <a:pt x="5403" y="0"/>
                      <a:pt x="3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6"/>
              <p:cNvSpPr/>
              <p:nvPr/>
            </p:nvSpPr>
            <p:spPr>
              <a:xfrm>
                <a:off x="1108050" y="4095200"/>
                <a:ext cx="174100" cy="174100"/>
              </a:xfrm>
              <a:custGeom>
                <a:rect b="b" l="l" r="r" t="t"/>
                <a:pathLst>
                  <a:path extrusionOk="0" h="6964" w="6964">
                    <a:moveTo>
                      <a:pt x="3483" y="0"/>
                    </a:moveTo>
                    <a:cubicBezTo>
                      <a:pt x="1559" y="0"/>
                      <a:pt x="0" y="1560"/>
                      <a:pt x="0" y="3481"/>
                    </a:cubicBezTo>
                    <a:cubicBezTo>
                      <a:pt x="0" y="5405"/>
                      <a:pt x="1559" y="6964"/>
                      <a:pt x="3483" y="6964"/>
                    </a:cubicBezTo>
                    <a:cubicBezTo>
                      <a:pt x="5405" y="6964"/>
                      <a:pt x="6964" y="5405"/>
                      <a:pt x="6964" y="3481"/>
                    </a:cubicBezTo>
                    <a:cubicBezTo>
                      <a:pt x="6964" y="1560"/>
                      <a:pt x="5405" y="0"/>
                      <a:pt x="3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6"/>
              <p:cNvSpPr/>
              <p:nvPr/>
            </p:nvSpPr>
            <p:spPr>
              <a:xfrm>
                <a:off x="840792" y="4182215"/>
                <a:ext cx="96500" cy="96550"/>
              </a:xfrm>
              <a:custGeom>
                <a:rect b="b" l="l" r="r" t="t"/>
                <a:pathLst>
                  <a:path extrusionOk="0" h="3862" w="3860">
                    <a:moveTo>
                      <a:pt x="1930" y="0"/>
                    </a:moveTo>
                    <a:cubicBezTo>
                      <a:pt x="864" y="0"/>
                      <a:pt x="0" y="865"/>
                      <a:pt x="0" y="1932"/>
                    </a:cubicBezTo>
                    <a:cubicBezTo>
                      <a:pt x="0" y="2997"/>
                      <a:pt x="864" y="3861"/>
                      <a:pt x="1930" y="3861"/>
                    </a:cubicBezTo>
                    <a:cubicBezTo>
                      <a:pt x="2996" y="3861"/>
                      <a:pt x="3860" y="2997"/>
                      <a:pt x="3860" y="1932"/>
                    </a:cubicBezTo>
                    <a:cubicBezTo>
                      <a:pt x="3860" y="865"/>
                      <a:pt x="2996"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6"/>
              <p:cNvSpPr/>
              <p:nvPr/>
            </p:nvSpPr>
            <p:spPr>
              <a:xfrm>
                <a:off x="1146847" y="4133972"/>
                <a:ext cx="96525" cy="96525"/>
              </a:xfrm>
              <a:custGeom>
                <a:rect b="b" l="l" r="r" t="t"/>
                <a:pathLst>
                  <a:path extrusionOk="0" h="3861" w="3861">
                    <a:moveTo>
                      <a:pt x="1930" y="0"/>
                    </a:moveTo>
                    <a:cubicBezTo>
                      <a:pt x="864" y="0"/>
                      <a:pt x="0" y="864"/>
                      <a:pt x="0" y="1931"/>
                    </a:cubicBezTo>
                    <a:cubicBezTo>
                      <a:pt x="0" y="2997"/>
                      <a:pt x="864" y="3861"/>
                      <a:pt x="1930" y="3861"/>
                    </a:cubicBezTo>
                    <a:cubicBezTo>
                      <a:pt x="2997" y="3861"/>
                      <a:pt x="3861" y="2997"/>
                      <a:pt x="3861" y="1931"/>
                    </a:cubicBezTo>
                    <a:cubicBezTo>
                      <a:pt x="3861" y="864"/>
                      <a:pt x="2997"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60" name="Google Shape;2460;p66"/>
          <p:cNvGrpSpPr/>
          <p:nvPr/>
        </p:nvGrpSpPr>
        <p:grpSpPr>
          <a:xfrm>
            <a:off x="4589525" y="1597463"/>
            <a:ext cx="1952625" cy="1066475"/>
            <a:chOff x="4375950" y="3672713"/>
            <a:chExt cx="1952625" cy="1066475"/>
          </a:xfrm>
        </p:grpSpPr>
        <p:sp>
          <p:nvSpPr>
            <p:cNvPr id="2461" name="Google Shape;2461;p66"/>
            <p:cNvSpPr/>
            <p:nvPr/>
          </p:nvSpPr>
          <p:spPr>
            <a:xfrm>
              <a:off x="4375950" y="3672713"/>
              <a:ext cx="1952625" cy="1066475"/>
            </a:xfrm>
            <a:prstGeom prst="flowChartPreparation">
              <a:avLst/>
            </a:prstGeom>
            <a:solidFill>
              <a:srgbClr val="8067C2">
                <a:alpha val="8879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2" name="Google Shape;2462;p66"/>
            <p:cNvGrpSpPr/>
            <p:nvPr/>
          </p:nvGrpSpPr>
          <p:grpSpPr>
            <a:xfrm rot="244040">
              <a:off x="4887259" y="3859910"/>
              <a:ext cx="930005" cy="628225"/>
              <a:chOff x="3276876" y="2838815"/>
              <a:chExt cx="946401" cy="639301"/>
            </a:xfrm>
          </p:grpSpPr>
          <p:sp>
            <p:nvSpPr>
              <p:cNvPr id="2463" name="Google Shape;2463;p66"/>
              <p:cNvSpPr/>
              <p:nvPr/>
            </p:nvSpPr>
            <p:spPr>
              <a:xfrm rot="742854">
                <a:off x="3292529" y="3298699"/>
                <a:ext cx="163743" cy="163768"/>
              </a:xfrm>
              <a:custGeom>
                <a:rect b="b" l="l" r="r" t="t"/>
                <a:pathLst>
                  <a:path extrusionOk="0" h="6551" w="6550">
                    <a:moveTo>
                      <a:pt x="3276" y="1"/>
                    </a:moveTo>
                    <a:cubicBezTo>
                      <a:pt x="1466" y="1"/>
                      <a:pt x="0" y="1467"/>
                      <a:pt x="0" y="3277"/>
                    </a:cubicBezTo>
                    <a:cubicBezTo>
                      <a:pt x="0" y="5085"/>
                      <a:pt x="1466" y="6551"/>
                      <a:pt x="3276" y="6551"/>
                    </a:cubicBezTo>
                    <a:cubicBezTo>
                      <a:pt x="5084" y="6551"/>
                      <a:pt x="6550" y="5085"/>
                      <a:pt x="6550" y="3277"/>
                    </a:cubicBezTo>
                    <a:cubicBezTo>
                      <a:pt x="6550" y="1467"/>
                      <a:pt x="5084" y="1"/>
                      <a:pt x="3276" y="1"/>
                    </a:cubicBezTo>
                    <a:close/>
                  </a:path>
                </a:pathLst>
              </a:cu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6"/>
              <p:cNvSpPr/>
              <p:nvPr/>
            </p:nvSpPr>
            <p:spPr>
              <a:xfrm rot="742854">
                <a:off x="4043857" y="3234898"/>
                <a:ext cx="163768" cy="163768"/>
              </a:xfrm>
              <a:custGeom>
                <a:rect b="b" l="l" r="r" t="t"/>
                <a:pathLst>
                  <a:path extrusionOk="0" h="6551" w="6551">
                    <a:moveTo>
                      <a:pt x="3277" y="1"/>
                    </a:moveTo>
                    <a:cubicBezTo>
                      <a:pt x="1467" y="1"/>
                      <a:pt x="1" y="1469"/>
                      <a:pt x="1" y="3277"/>
                    </a:cubicBezTo>
                    <a:cubicBezTo>
                      <a:pt x="1" y="5085"/>
                      <a:pt x="1467" y="6551"/>
                      <a:pt x="3277" y="6551"/>
                    </a:cubicBezTo>
                    <a:cubicBezTo>
                      <a:pt x="5085" y="6551"/>
                      <a:pt x="6551" y="5085"/>
                      <a:pt x="6551" y="3277"/>
                    </a:cubicBezTo>
                    <a:cubicBezTo>
                      <a:pt x="6551" y="1469"/>
                      <a:pt x="5085" y="1"/>
                      <a:pt x="3277" y="1"/>
                    </a:cubicBezTo>
                    <a:close/>
                  </a:path>
                </a:pathLst>
              </a:cu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6"/>
              <p:cNvSpPr/>
              <p:nvPr/>
            </p:nvSpPr>
            <p:spPr>
              <a:xfrm rot="742854">
                <a:off x="3479879" y="2990502"/>
                <a:ext cx="188642" cy="271963"/>
              </a:xfrm>
              <a:custGeom>
                <a:rect b="b" l="l" r="r" t="t"/>
                <a:pathLst>
                  <a:path extrusionOk="0" h="10879" w="7546">
                    <a:moveTo>
                      <a:pt x="2557" y="0"/>
                    </a:moveTo>
                    <a:cubicBezTo>
                      <a:pt x="2387" y="0"/>
                      <a:pt x="2221" y="25"/>
                      <a:pt x="2060" y="76"/>
                    </a:cubicBezTo>
                    <a:cubicBezTo>
                      <a:pt x="499" y="575"/>
                      <a:pt x="0" y="3381"/>
                      <a:pt x="946" y="6341"/>
                    </a:cubicBezTo>
                    <a:cubicBezTo>
                      <a:pt x="1794" y="8999"/>
                      <a:pt x="3516" y="10879"/>
                      <a:pt x="4989" y="10879"/>
                    </a:cubicBezTo>
                    <a:cubicBezTo>
                      <a:pt x="5157" y="10879"/>
                      <a:pt x="5323" y="10854"/>
                      <a:pt x="5484" y="10803"/>
                    </a:cubicBezTo>
                    <a:cubicBezTo>
                      <a:pt x="7044" y="10304"/>
                      <a:pt x="7546" y="7498"/>
                      <a:pt x="6600" y="4538"/>
                    </a:cubicBezTo>
                    <a:cubicBezTo>
                      <a:pt x="5752" y="1881"/>
                      <a:pt x="4029" y="0"/>
                      <a:pt x="25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6"/>
              <p:cNvSpPr/>
              <p:nvPr/>
            </p:nvSpPr>
            <p:spPr>
              <a:xfrm rot="742854">
                <a:off x="3532979" y="3042853"/>
                <a:ext cx="82446" cy="167267"/>
              </a:xfrm>
              <a:custGeom>
                <a:rect b="b" l="l" r="r" t="t"/>
                <a:pathLst>
                  <a:path extrusionOk="0" h="6691" w="3298">
                    <a:moveTo>
                      <a:pt x="702" y="1"/>
                    </a:moveTo>
                    <a:cubicBezTo>
                      <a:pt x="662" y="1"/>
                      <a:pt x="624" y="7"/>
                      <a:pt x="587" y="18"/>
                    </a:cubicBezTo>
                    <a:cubicBezTo>
                      <a:pt x="0" y="206"/>
                      <a:pt x="0" y="1848"/>
                      <a:pt x="587" y="3684"/>
                    </a:cubicBezTo>
                    <a:cubicBezTo>
                      <a:pt x="1137" y="5408"/>
                      <a:pt x="2006" y="6691"/>
                      <a:pt x="2596" y="6691"/>
                    </a:cubicBezTo>
                    <a:cubicBezTo>
                      <a:pt x="2636" y="6691"/>
                      <a:pt x="2674" y="6685"/>
                      <a:pt x="2711" y="6673"/>
                    </a:cubicBezTo>
                    <a:cubicBezTo>
                      <a:pt x="3298" y="6485"/>
                      <a:pt x="3298" y="4844"/>
                      <a:pt x="2711" y="3007"/>
                    </a:cubicBezTo>
                    <a:cubicBezTo>
                      <a:pt x="2161" y="1286"/>
                      <a:pt x="1292" y="1"/>
                      <a:pt x="7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6"/>
              <p:cNvSpPr/>
              <p:nvPr/>
            </p:nvSpPr>
            <p:spPr>
              <a:xfrm rot="742854">
                <a:off x="3529774" y="3079999"/>
                <a:ext cx="31799" cy="31799"/>
              </a:xfrm>
              <a:custGeom>
                <a:rect b="b" l="l" r="r" t="t"/>
                <a:pathLst>
                  <a:path extrusionOk="0" h="1272" w="1272">
                    <a:moveTo>
                      <a:pt x="635" y="1"/>
                    </a:moveTo>
                    <a:cubicBezTo>
                      <a:pt x="283" y="1"/>
                      <a:pt x="1" y="286"/>
                      <a:pt x="1" y="638"/>
                    </a:cubicBezTo>
                    <a:cubicBezTo>
                      <a:pt x="1" y="989"/>
                      <a:pt x="286" y="1272"/>
                      <a:pt x="635" y="1272"/>
                    </a:cubicBezTo>
                    <a:cubicBezTo>
                      <a:pt x="987" y="1272"/>
                      <a:pt x="1272" y="989"/>
                      <a:pt x="1272" y="638"/>
                    </a:cubicBezTo>
                    <a:cubicBezTo>
                      <a:pt x="1272" y="286"/>
                      <a:pt x="987" y="1"/>
                      <a:pt x="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6"/>
              <p:cNvSpPr/>
              <p:nvPr/>
            </p:nvSpPr>
            <p:spPr>
              <a:xfrm rot="742854">
                <a:off x="3803186" y="2960344"/>
                <a:ext cx="188642" cy="271988"/>
              </a:xfrm>
              <a:custGeom>
                <a:rect b="b" l="l" r="r" t="t"/>
                <a:pathLst>
                  <a:path extrusionOk="0" h="10880" w="7546">
                    <a:moveTo>
                      <a:pt x="2557" y="1"/>
                    </a:moveTo>
                    <a:cubicBezTo>
                      <a:pt x="2389" y="1"/>
                      <a:pt x="2223" y="25"/>
                      <a:pt x="2062" y="77"/>
                    </a:cubicBezTo>
                    <a:cubicBezTo>
                      <a:pt x="502" y="575"/>
                      <a:pt x="0" y="3381"/>
                      <a:pt x="946" y="6344"/>
                    </a:cubicBezTo>
                    <a:cubicBezTo>
                      <a:pt x="1794" y="8999"/>
                      <a:pt x="3517" y="10879"/>
                      <a:pt x="4989" y="10879"/>
                    </a:cubicBezTo>
                    <a:cubicBezTo>
                      <a:pt x="5159" y="10879"/>
                      <a:pt x="5325" y="10855"/>
                      <a:pt x="5486" y="10803"/>
                    </a:cubicBezTo>
                    <a:cubicBezTo>
                      <a:pt x="7047" y="10304"/>
                      <a:pt x="7546" y="7501"/>
                      <a:pt x="6600" y="4538"/>
                    </a:cubicBezTo>
                    <a:cubicBezTo>
                      <a:pt x="5752" y="1880"/>
                      <a:pt x="4030" y="1"/>
                      <a:pt x="25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6"/>
              <p:cNvSpPr/>
              <p:nvPr/>
            </p:nvSpPr>
            <p:spPr>
              <a:xfrm rot="742854">
                <a:off x="3856280" y="3012769"/>
                <a:ext cx="82446" cy="167192"/>
              </a:xfrm>
              <a:custGeom>
                <a:rect b="b" l="l" r="r" t="t"/>
                <a:pathLst>
                  <a:path extrusionOk="0" h="6688" w="3298">
                    <a:moveTo>
                      <a:pt x="702" y="0"/>
                    </a:moveTo>
                    <a:cubicBezTo>
                      <a:pt x="662" y="0"/>
                      <a:pt x="624" y="6"/>
                      <a:pt x="587" y="18"/>
                    </a:cubicBezTo>
                    <a:cubicBezTo>
                      <a:pt x="0" y="203"/>
                      <a:pt x="0" y="1845"/>
                      <a:pt x="587" y="3681"/>
                    </a:cubicBezTo>
                    <a:cubicBezTo>
                      <a:pt x="1137" y="5405"/>
                      <a:pt x="2006" y="6688"/>
                      <a:pt x="2596" y="6688"/>
                    </a:cubicBezTo>
                    <a:cubicBezTo>
                      <a:pt x="2636" y="6688"/>
                      <a:pt x="2674" y="6682"/>
                      <a:pt x="2711" y="6670"/>
                    </a:cubicBezTo>
                    <a:cubicBezTo>
                      <a:pt x="3298" y="6482"/>
                      <a:pt x="3298" y="4841"/>
                      <a:pt x="2711" y="3004"/>
                    </a:cubicBezTo>
                    <a:cubicBezTo>
                      <a:pt x="2161" y="1283"/>
                      <a:pt x="1292" y="0"/>
                      <a:pt x="7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6"/>
              <p:cNvSpPr/>
              <p:nvPr/>
            </p:nvSpPr>
            <p:spPr>
              <a:xfrm rot="742854">
                <a:off x="3853075" y="3049849"/>
                <a:ext cx="31874" cy="31874"/>
              </a:xfrm>
              <a:custGeom>
                <a:rect b="b" l="l" r="r" t="t"/>
                <a:pathLst>
                  <a:path extrusionOk="0" h="1275" w="1275">
                    <a:moveTo>
                      <a:pt x="637" y="1"/>
                    </a:moveTo>
                    <a:cubicBezTo>
                      <a:pt x="286" y="1"/>
                      <a:pt x="1" y="286"/>
                      <a:pt x="1" y="638"/>
                    </a:cubicBezTo>
                    <a:cubicBezTo>
                      <a:pt x="1" y="989"/>
                      <a:pt x="286" y="1274"/>
                      <a:pt x="637" y="1274"/>
                    </a:cubicBezTo>
                    <a:cubicBezTo>
                      <a:pt x="989" y="1274"/>
                      <a:pt x="1274" y="989"/>
                      <a:pt x="1274" y="638"/>
                    </a:cubicBezTo>
                    <a:cubicBezTo>
                      <a:pt x="1274" y="286"/>
                      <a:pt x="989" y="1"/>
                      <a:pt x="6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6"/>
              <p:cNvSpPr/>
              <p:nvPr/>
            </p:nvSpPr>
            <p:spPr>
              <a:xfrm rot="742854">
                <a:off x="3664529" y="3242186"/>
                <a:ext cx="181767" cy="95921"/>
              </a:xfrm>
              <a:custGeom>
                <a:rect b="b" l="l" r="r" t="t"/>
                <a:pathLst>
                  <a:path extrusionOk="0" h="3837" w="7271">
                    <a:moveTo>
                      <a:pt x="6148" y="0"/>
                    </a:moveTo>
                    <a:cubicBezTo>
                      <a:pt x="5834" y="0"/>
                      <a:pt x="5525" y="151"/>
                      <a:pt x="5335" y="430"/>
                    </a:cubicBezTo>
                    <a:cubicBezTo>
                      <a:pt x="4519" y="1626"/>
                      <a:pt x="3267" y="1869"/>
                      <a:pt x="2383" y="1869"/>
                    </a:cubicBezTo>
                    <a:cubicBezTo>
                      <a:pt x="1809" y="1869"/>
                      <a:pt x="1390" y="1767"/>
                      <a:pt x="1346" y="1755"/>
                    </a:cubicBezTo>
                    <a:cubicBezTo>
                      <a:pt x="1261" y="1733"/>
                      <a:pt x="1176" y="1722"/>
                      <a:pt x="1092" y="1722"/>
                    </a:cubicBezTo>
                    <a:cubicBezTo>
                      <a:pt x="658" y="1722"/>
                      <a:pt x="261" y="2014"/>
                      <a:pt x="143" y="2454"/>
                    </a:cubicBezTo>
                    <a:cubicBezTo>
                      <a:pt x="1" y="2979"/>
                      <a:pt x="315" y="3521"/>
                      <a:pt x="840" y="3661"/>
                    </a:cubicBezTo>
                    <a:cubicBezTo>
                      <a:pt x="904" y="3677"/>
                      <a:pt x="1529" y="3837"/>
                      <a:pt x="2393" y="3837"/>
                    </a:cubicBezTo>
                    <a:cubicBezTo>
                      <a:pt x="3736" y="3837"/>
                      <a:pt x="5660" y="3452"/>
                      <a:pt x="6962" y="1542"/>
                    </a:cubicBezTo>
                    <a:cubicBezTo>
                      <a:pt x="7271" y="1093"/>
                      <a:pt x="7154" y="480"/>
                      <a:pt x="6705" y="173"/>
                    </a:cubicBezTo>
                    <a:cubicBezTo>
                      <a:pt x="6534" y="56"/>
                      <a:pt x="6340" y="0"/>
                      <a:pt x="6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6"/>
              <p:cNvSpPr/>
              <p:nvPr/>
            </p:nvSpPr>
            <p:spPr>
              <a:xfrm rot="742854">
                <a:off x="3540520" y="2896843"/>
                <a:ext cx="153568" cy="65747"/>
              </a:xfrm>
              <a:custGeom>
                <a:rect b="b" l="l" r="r" t="t"/>
                <a:pathLst>
                  <a:path extrusionOk="0" h="2630" w="6143">
                    <a:moveTo>
                      <a:pt x="1063" y="1"/>
                    </a:moveTo>
                    <a:cubicBezTo>
                      <a:pt x="589" y="1"/>
                      <a:pt x="168" y="344"/>
                      <a:pt x="89" y="828"/>
                    </a:cubicBezTo>
                    <a:cubicBezTo>
                      <a:pt x="1" y="1365"/>
                      <a:pt x="367" y="1871"/>
                      <a:pt x="904" y="1959"/>
                    </a:cubicBezTo>
                    <a:lnTo>
                      <a:pt x="4923" y="2615"/>
                    </a:lnTo>
                    <a:cubicBezTo>
                      <a:pt x="4976" y="2624"/>
                      <a:pt x="5030" y="2629"/>
                      <a:pt x="5083" y="2629"/>
                    </a:cubicBezTo>
                    <a:cubicBezTo>
                      <a:pt x="5558" y="2629"/>
                      <a:pt x="5976" y="2285"/>
                      <a:pt x="6054" y="1800"/>
                    </a:cubicBezTo>
                    <a:cubicBezTo>
                      <a:pt x="6142" y="1263"/>
                      <a:pt x="5779" y="757"/>
                      <a:pt x="5239" y="669"/>
                    </a:cubicBezTo>
                    <a:lnTo>
                      <a:pt x="1220" y="13"/>
                    </a:lnTo>
                    <a:cubicBezTo>
                      <a:pt x="1167" y="5"/>
                      <a:pt x="1115" y="1"/>
                      <a:pt x="10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6"/>
              <p:cNvSpPr/>
              <p:nvPr/>
            </p:nvSpPr>
            <p:spPr>
              <a:xfrm rot="742854">
                <a:off x="3770802" y="2849753"/>
                <a:ext cx="115670" cy="125769"/>
              </a:xfrm>
              <a:custGeom>
                <a:rect b="b" l="l" r="r" t="t"/>
                <a:pathLst>
                  <a:path extrusionOk="0" h="5031" w="4627">
                    <a:moveTo>
                      <a:pt x="3515" y="1"/>
                    </a:moveTo>
                    <a:cubicBezTo>
                      <a:pt x="3224" y="1"/>
                      <a:pt x="2935" y="130"/>
                      <a:pt x="2740" y="379"/>
                    </a:cubicBezTo>
                    <a:lnTo>
                      <a:pt x="336" y="3436"/>
                    </a:lnTo>
                    <a:cubicBezTo>
                      <a:pt x="1" y="3864"/>
                      <a:pt x="75" y="4484"/>
                      <a:pt x="502" y="4821"/>
                    </a:cubicBezTo>
                    <a:cubicBezTo>
                      <a:pt x="683" y="4964"/>
                      <a:pt x="899" y="5031"/>
                      <a:pt x="1110" y="5031"/>
                    </a:cubicBezTo>
                    <a:cubicBezTo>
                      <a:pt x="1403" y="5031"/>
                      <a:pt x="1692" y="4902"/>
                      <a:pt x="1887" y="4655"/>
                    </a:cubicBezTo>
                    <a:lnTo>
                      <a:pt x="4292" y="1595"/>
                    </a:lnTo>
                    <a:cubicBezTo>
                      <a:pt x="4627" y="1168"/>
                      <a:pt x="4553" y="547"/>
                      <a:pt x="4125" y="212"/>
                    </a:cubicBezTo>
                    <a:cubicBezTo>
                      <a:pt x="3944" y="70"/>
                      <a:pt x="3729" y="1"/>
                      <a:pt x="35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74" name="Google Shape;2474;p66"/>
          <p:cNvSpPr txBox="1"/>
          <p:nvPr/>
        </p:nvSpPr>
        <p:spPr>
          <a:xfrm>
            <a:off x="4265425" y="811075"/>
            <a:ext cx="2385600" cy="856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BeeZee"/>
                <a:ea typeface="ABeeZee"/>
                <a:cs typeface="ABeeZee"/>
                <a:sym typeface="ABeeZee"/>
              </a:rPr>
              <a:t>Unconference Board</a:t>
            </a:r>
            <a:endParaRPr sz="1800">
              <a:solidFill>
                <a:schemeClr val="dk1"/>
              </a:solidFill>
              <a:latin typeface="ABeeZee"/>
              <a:ea typeface="ABeeZee"/>
              <a:cs typeface="ABeeZee"/>
              <a:sym typeface="ABeeZee"/>
            </a:endParaRPr>
          </a:p>
        </p:txBody>
      </p:sp>
      <p:sp>
        <p:nvSpPr>
          <p:cNvPr id="2475" name="Google Shape;2475;p66"/>
          <p:cNvSpPr txBox="1"/>
          <p:nvPr/>
        </p:nvSpPr>
        <p:spPr>
          <a:xfrm>
            <a:off x="6497900" y="1026150"/>
            <a:ext cx="2976300" cy="85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BeeZee"/>
                <a:ea typeface="ABeeZee"/>
                <a:cs typeface="ABeeZee"/>
                <a:sym typeface="ABeeZee"/>
              </a:rPr>
              <a:t>Conference</a:t>
            </a:r>
            <a:endParaRPr sz="1800">
              <a:solidFill>
                <a:schemeClr val="dk1"/>
              </a:solidFill>
              <a:latin typeface="ABeeZee"/>
              <a:ea typeface="ABeeZee"/>
              <a:cs typeface="ABeeZee"/>
              <a:sym typeface="ABeeZee"/>
            </a:endParaRPr>
          </a:p>
          <a:p>
            <a:pPr indent="0" lvl="0" marL="0" rtl="0" algn="ctr">
              <a:spcBef>
                <a:spcPts val="0"/>
              </a:spcBef>
              <a:spcAft>
                <a:spcPts val="0"/>
              </a:spcAft>
              <a:buNone/>
            </a:pPr>
            <a:r>
              <a:rPr lang="en" sz="1800">
                <a:solidFill>
                  <a:schemeClr val="dk1"/>
                </a:solidFill>
                <a:latin typeface="ABeeZee"/>
                <a:ea typeface="ABeeZee"/>
                <a:cs typeface="ABeeZee"/>
                <a:sym typeface="ABeeZee"/>
              </a:rPr>
              <a:t>Lobby</a:t>
            </a:r>
            <a:endParaRPr sz="1800">
              <a:solidFill>
                <a:schemeClr val="dk1"/>
              </a:solidFill>
              <a:latin typeface="ABeeZee"/>
              <a:ea typeface="ABeeZee"/>
              <a:cs typeface="ABeeZee"/>
              <a:sym typeface="ABeeZee"/>
            </a:endParaRPr>
          </a:p>
        </p:txBody>
      </p:sp>
      <p:sp>
        <p:nvSpPr>
          <p:cNvPr id="2476" name="Google Shape;2476;p66"/>
          <p:cNvSpPr txBox="1"/>
          <p:nvPr/>
        </p:nvSpPr>
        <p:spPr>
          <a:xfrm>
            <a:off x="5871125" y="3143525"/>
            <a:ext cx="2976300" cy="85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ABeeZee"/>
                <a:ea typeface="ABeeZee"/>
                <a:cs typeface="ABeeZee"/>
                <a:sym typeface="ABeeZee"/>
              </a:rPr>
              <a:t>Fellow contributors</a:t>
            </a:r>
            <a:endParaRPr sz="1800">
              <a:solidFill>
                <a:schemeClr val="dk1"/>
              </a:solidFill>
              <a:latin typeface="ABeeZee"/>
              <a:ea typeface="ABeeZee"/>
              <a:cs typeface="ABeeZee"/>
              <a:sym typeface="ABeeZee"/>
            </a:endParaRPr>
          </a:p>
        </p:txBody>
      </p:sp>
      <p:grpSp>
        <p:nvGrpSpPr>
          <p:cNvPr id="2477" name="Google Shape;2477;p66"/>
          <p:cNvGrpSpPr/>
          <p:nvPr/>
        </p:nvGrpSpPr>
        <p:grpSpPr>
          <a:xfrm flipH="1">
            <a:off x="-278709" y="4030720"/>
            <a:ext cx="1397700" cy="1254900"/>
            <a:chOff x="7116041" y="2128720"/>
            <a:chExt cx="1397700" cy="1254900"/>
          </a:xfrm>
        </p:grpSpPr>
        <p:sp>
          <p:nvSpPr>
            <p:cNvPr id="2478" name="Google Shape;2478;p66"/>
            <p:cNvSpPr/>
            <p:nvPr/>
          </p:nvSpPr>
          <p:spPr>
            <a:xfrm rot="480271">
              <a:off x="7185812" y="2211010"/>
              <a:ext cx="1258158" cy="1090319"/>
            </a:xfrm>
            <a:prstGeom prst="hexagon">
              <a:avLst>
                <a:gd fmla="val 25000" name="adj"/>
                <a:gd fmla="val 115470" name="vf"/>
              </a:avLst>
            </a:prstGeom>
            <a:solidFill>
              <a:srgbClr val="00B3F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9" name="Google Shape;2479;p66"/>
            <p:cNvGrpSpPr/>
            <p:nvPr/>
          </p:nvGrpSpPr>
          <p:grpSpPr>
            <a:xfrm rot="2106365">
              <a:off x="7524562" y="2413402"/>
              <a:ext cx="580205" cy="492610"/>
              <a:chOff x="7819770" y="4362193"/>
              <a:chExt cx="580197" cy="492604"/>
            </a:xfrm>
          </p:grpSpPr>
          <p:sp>
            <p:nvSpPr>
              <p:cNvPr id="2480" name="Google Shape;2480;p66"/>
              <p:cNvSpPr/>
              <p:nvPr/>
            </p:nvSpPr>
            <p:spPr>
              <a:xfrm rot="-1590051">
                <a:off x="7858236" y="4539087"/>
                <a:ext cx="225683" cy="225552"/>
              </a:xfrm>
              <a:custGeom>
                <a:rect b="b" l="l" r="r" t="t"/>
                <a:pathLst>
                  <a:path extrusionOk="0" h="10275" w="10281">
                    <a:moveTo>
                      <a:pt x="5141" y="1"/>
                    </a:moveTo>
                    <a:cubicBezTo>
                      <a:pt x="2302" y="1"/>
                      <a:pt x="0" y="2303"/>
                      <a:pt x="0" y="5142"/>
                    </a:cubicBezTo>
                    <a:cubicBezTo>
                      <a:pt x="0" y="5463"/>
                      <a:pt x="27" y="5778"/>
                      <a:pt x="95" y="6087"/>
                    </a:cubicBezTo>
                    <a:cubicBezTo>
                      <a:pt x="531" y="8469"/>
                      <a:pt x="2625" y="10275"/>
                      <a:pt x="5141" y="10275"/>
                    </a:cubicBezTo>
                    <a:cubicBezTo>
                      <a:pt x="7979" y="10275"/>
                      <a:pt x="10280" y="7973"/>
                      <a:pt x="10280" y="5142"/>
                    </a:cubicBezTo>
                    <a:cubicBezTo>
                      <a:pt x="10280" y="2632"/>
                      <a:pt x="8476" y="538"/>
                      <a:pt x="6101" y="95"/>
                    </a:cubicBezTo>
                    <a:cubicBezTo>
                      <a:pt x="5792" y="34"/>
                      <a:pt x="5469" y="1"/>
                      <a:pt x="5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6"/>
              <p:cNvSpPr/>
              <p:nvPr/>
            </p:nvSpPr>
            <p:spPr>
              <a:xfrm rot="-1590051">
                <a:off x="7849851" y="4552712"/>
                <a:ext cx="176183" cy="176227"/>
              </a:xfrm>
              <a:custGeom>
                <a:rect b="b" l="l" r="r" t="t"/>
                <a:pathLst>
                  <a:path extrusionOk="0" h="8028" w="8026">
                    <a:moveTo>
                      <a:pt x="5140" y="1"/>
                    </a:moveTo>
                    <a:cubicBezTo>
                      <a:pt x="2301" y="1"/>
                      <a:pt x="1" y="2303"/>
                      <a:pt x="1" y="5142"/>
                    </a:cubicBezTo>
                    <a:cubicBezTo>
                      <a:pt x="1" y="5463"/>
                      <a:pt x="26" y="5778"/>
                      <a:pt x="94" y="6087"/>
                    </a:cubicBezTo>
                    <a:cubicBezTo>
                      <a:pt x="866" y="7255"/>
                      <a:pt x="2194" y="8027"/>
                      <a:pt x="3697" y="8027"/>
                    </a:cubicBezTo>
                    <a:cubicBezTo>
                      <a:pt x="6086" y="8027"/>
                      <a:pt x="8026" y="6087"/>
                      <a:pt x="8026" y="3692"/>
                    </a:cubicBezTo>
                    <a:lnTo>
                      <a:pt x="8026" y="3691"/>
                    </a:lnTo>
                    <a:cubicBezTo>
                      <a:pt x="8026" y="2195"/>
                      <a:pt x="7260" y="874"/>
                      <a:pt x="6100" y="95"/>
                    </a:cubicBezTo>
                    <a:cubicBezTo>
                      <a:pt x="5791" y="34"/>
                      <a:pt x="5468"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6"/>
              <p:cNvSpPr/>
              <p:nvPr/>
            </p:nvSpPr>
            <p:spPr>
              <a:xfrm rot="-1590051">
                <a:off x="7991852" y="4615820"/>
                <a:ext cx="39579" cy="39579"/>
              </a:xfrm>
              <a:custGeom>
                <a:rect b="b" l="l" r="r" t="t"/>
                <a:pathLst>
                  <a:path extrusionOk="0" h="1803" w="1803">
                    <a:moveTo>
                      <a:pt x="901" y="1"/>
                    </a:moveTo>
                    <a:cubicBezTo>
                      <a:pt x="404" y="1"/>
                      <a:pt x="1" y="404"/>
                      <a:pt x="1" y="901"/>
                    </a:cubicBezTo>
                    <a:cubicBezTo>
                      <a:pt x="1" y="1399"/>
                      <a:pt x="404" y="1803"/>
                      <a:pt x="901" y="1803"/>
                    </a:cubicBezTo>
                    <a:cubicBezTo>
                      <a:pt x="1398" y="1803"/>
                      <a:pt x="1803" y="1399"/>
                      <a:pt x="1803" y="901"/>
                    </a:cubicBezTo>
                    <a:cubicBezTo>
                      <a:pt x="1803"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6"/>
              <p:cNvSpPr/>
              <p:nvPr/>
            </p:nvSpPr>
            <p:spPr>
              <a:xfrm rot="-1590051">
                <a:off x="8135798" y="4400699"/>
                <a:ext cx="225705" cy="225552"/>
              </a:xfrm>
              <a:custGeom>
                <a:rect b="b" l="l" r="r" t="t"/>
                <a:pathLst>
                  <a:path extrusionOk="0" h="10275" w="10282">
                    <a:moveTo>
                      <a:pt x="5142" y="1"/>
                    </a:moveTo>
                    <a:cubicBezTo>
                      <a:pt x="2303" y="1"/>
                      <a:pt x="1" y="2303"/>
                      <a:pt x="1" y="5142"/>
                    </a:cubicBezTo>
                    <a:cubicBezTo>
                      <a:pt x="1" y="5463"/>
                      <a:pt x="28" y="5778"/>
                      <a:pt x="95" y="6087"/>
                    </a:cubicBezTo>
                    <a:cubicBezTo>
                      <a:pt x="532" y="8469"/>
                      <a:pt x="2626" y="10275"/>
                      <a:pt x="5142" y="10275"/>
                    </a:cubicBezTo>
                    <a:cubicBezTo>
                      <a:pt x="7979" y="10275"/>
                      <a:pt x="10281" y="7973"/>
                      <a:pt x="10281" y="5142"/>
                    </a:cubicBezTo>
                    <a:cubicBezTo>
                      <a:pt x="10281" y="2632"/>
                      <a:pt x="8477" y="538"/>
                      <a:pt x="6101" y="95"/>
                    </a:cubicBezTo>
                    <a:cubicBezTo>
                      <a:pt x="5793" y="34"/>
                      <a:pt x="5470" y="1"/>
                      <a:pt x="5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6"/>
              <p:cNvSpPr/>
              <p:nvPr/>
            </p:nvSpPr>
            <p:spPr>
              <a:xfrm rot="-1590051">
                <a:off x="8127434" y="4414320"/>
                <a:ext cx="176183" cy="176227"/>
              </a:xfrm>
              <a:custGeom>
                <a:rect b="b" l="l" r="r" t="t"/>
                <a:pathLst>
                  <a:path extrusionOk="0" h="8028" w="8026">
                    <a:moveTo>
                      <a:pt x="5140" y="1"/>
                    </a:moveTo>
                    <a:cubicBezTo>
                      <a:pt x="2302" y="1"/>
                      <a:pt x="0" y="2303"/>
                      <a:pt x="0" y="5142"/>
                    </a:cubicBezTo>
                    <a:cubicBezTo>
                      <a:pt x="0" y="5463"/>
                      <a:pt x="26" y="5778"/>
                      <a:pt x="93" y="6087"/>
                    </a:cubicBezTo>
                    <a:cubicBezTo>
                      <a:pt x="866" y="7255"/>
                      <a:pt x="2193" y="8027"/>
                      <a:pt x="3697" y="8027"/>
                    </a:cubicBezTo>
                    <a:cubicBezTo>
                      <a:pt x="6085" y="8027"/>
                      <a:pt x="8025" y="6087"/>
                      <a:pt x="8025" y="3692"/>
                    </a:cubicBezTo>
                    <a:lnTo>
                      <a:pt x="8025" y="3691"/>
                    </a:lnTo>
                    <a:cubicBezTo>
                      <a:pt x="8025" y="2195"/>
                      <a:pt x="7261" y="874"/>
                      <a:pt x="6099" y="95"/>
                    </a:cubicBezTo>
                    <a:cubicBezTo>
                      <a:pt x="5791" y="34"/>
                      <a:pt x="5469"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6"/>
              <p:cNvSpPr/>
              <p:nvPr/>
            </p:nvSpPr>
            <p:spPr>
              <a:xfrm rot="-1590051">
                <a:off x="8269435" y="4477428"/>
                <a:ext cx="39579" cy="39579"/>
              </a:xfrm>
              <a:custGeom>
                <a:rect b="b" l="l" r="r" t="t"/>
                <a:pathLst>
                  <a:path extrusionOk="0" h="1803" w="1803">
                    <a:moveTo>
                      <a:pt x="901" y="1"/>
                    </a:moveTo>
                    <a:cubicBezTo>
                      <a:pt x="403" y="1"/>
                      <a:pt x="0" y="404"/>
                      <a:pt x="0" y="901"/>
                    </a:cubicBezTo>
                    <a:cubicBezTo>
                      <a:pt x="0" y="1399"/>
                      <a:pt x="403" y="1803"/>
                      <a:pt x="901" y="1803"/>
                    </a:cubicBezTo>
                    <a:cubicBezTo>
                      <a:pt x="1398" y="1803"/>
                      <a:pt x="1802" y="1399"/>
                      <a:pt x="1802" y="901"/>
                    </a:cubicBezTo>
                    <a:cubicBezTo>
                      <a:pt x="1802"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6"/>
              <p:cNvSpPr/>
              <p:nvPr/>
            </p:nvSpPr>
            <p:spPr>
              <a:xfrm rot="-1590051">
                <a:off x="8083352" y="4718259"/>
                <a:ext cx="231083" cy="89694"/>
              </a:xfrm>
              <a:custGeom>
                <a:rect b="b" l="l" r="r" t="t"/>
                <a:pathLst>
                  <a:path extrusionOk="0" h="4086" w="10527">
                    <a:moveTo>
                      <a:pt x="1121" y="1"/>
                    </a:moveTo>
                    <a:cubicBezTo>
                      <a:pt x="882" y="1"/>
                      <a:pt x="643" y="85"/>
                      <a:pt x="451" y="256"/>
                    </a:cubicBezTo>
                    <a:cubicBezTo>
                      <a:pt x="37" y="625"/>
                      <a:pt x="0" y="1262"/>
                      <a:pt x="370" y="1677"/>
                    </a:cubicBezTo>
                    <a:cubicBezTo>
                      <a:pt x="1335" y="2758"/>
                      <a:pt x="3261" y="4086"/>
                      <a:pt x="5576" y="4086"/>
                    </a:cubicBezTo>
                    <a:cubicBezTo>
                      <a:pt x="6968" y="4086"/>
                      <a:pt x="8498" y="3607"/>
                      <a:pt x="10044" y="2308"/>
                    </a:cubicBezTo>
                    <a:cubicBezTo>
                      <a:pt x="10469" y="1952"/>
                      <a:pt x="10526" y="1316"/>
                      <a:pt x="10168" y="891"/>
                    </a:cubicBezTo>
                    <a:cubicBezTo>
                      <a:pt x="9970" y="654"/>
                      <a:pt x="9685" y="532"/>
                      <a:pt x="9397" y="532"/>
                    </a:cubicBezTo>
                    <a:cubicBezTo>
                      <a:pt x="9169" y="532"/>
                      <a:pt x="8939" y="609"/>
                      <a:pt x="8750" y="767"/>
                    </a:cubicBezTo>
                    <a:cubicBezTo>
                      <a:pt x="7597" y="1735"/>
                      <a:pt x="6507" y="2072"/>
                      <a:pt x="5548" y="2072"/>
                    </a:cubicBezTo>
                    <a:cubicBezTo>
                      <a:pt x="3531" y="2072"/>
                      <a:pt x="2095" y="582"/>
                      <a:pt x="1871" y="335"/>
                    </a:cubicBezTo>
                    <a:cubicBezTo>
                      <a:pt x="1672" y="114"/>
                      <a:pt x="1397" y="1"/>
                      <a:pt x="1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487" name="Google Shape;2487;p66"/>
          <p:cNvCxnSpPr/>
          <p:nvPr/>
        </p:nvCxnSpPr>
        <p:spPr>
          <a:xfrm flipH="1" rot="10800000">
            <a:off x="1303650" y="4161950"/>
            <a:ext cx="2077800" cy="240600"/>
          </a:xfrm>
          <a:prstGeom prst="straightConnector1">
            <a:avLst/>
          </a:prstGeom>
          <a:noFill/>
          <a:ln cap="flat" cmpd="sng" w="76200">
            <a:solidFill>
              <a:srgbClr val="212121"/>
            </a:solidFill>
            <a:prstDash val="dash"/>
            <a:round/>
            <a:headEnd len="med" w="med" type="none"/>
            <a:tailEnd len="med" w="med" type="none"/>
          </a:ln>
        </p:spPr>
      </p:cxnSp>
      <p:grpSp>
        <p:nvGrpSpPr>
          <p:cNvPr id="2488" name="Google Shape;2488;p66"/>
          <p:cNvGrpSpPr/>
          <p:nvPr/>
        </p:nvGrpSpPr>
        <p:grpSpPr>
          <a:xfrm rot="2072194">
            <a:off x="4307577" y="3605234"/>
            <a:ext cx="386827" cy="308258"/>
            <a:chOff x="7455697" y="3684048"/>
            <a:chExt cx="337236" cy="268739"/>
          </a:xfrm>
        </p:grpSpPr>
        <p:sp>
          <p:nvSpPr>
            <p:cNvPr id="2489" name="Google Shape;2489;p66"/>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6"/>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6"/>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6"/>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6"/>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6"/>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5" name="Google Shape;2495;p66"/>
          <p:cNvSpPr txBox="1"/>
          <p:nvPr/>
        </p:nvSpPr>
        <p:spPr>
          <a:xfrm>
            <a:off x="-278700" y="3181775"/>
            <a:ext cx="30000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800">
                <a:solidFill>
                  <a:schemeClr val="dk1"/>
                </a:solidFill>
                <a:latin typeface="ABeeZee"/>
                <a:ea typeface="ABeeZee"/>
                <a:cs typeface="ABeeZee"/>
                <a:sym typeface="ABeeZee"/>
              </a:rPr>
              <a:t>RSE Asia Australia Unconference 2023</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0"/>
                                        </p:tgtEl>
                                        <p:attrNameLst>
                                          <p:attrName>style.visibility</p:attrName>
                                        </p:attrNameLst>
                                      </p:cBhvr>
                                      <p:to>
                                        <p:strVal val="visible"/>
                                      </p:to>
                                    </p:set>
                                    <p:animEffect filter="fade" transition="in">
                                      <p:cBhvr>
                                        <p:cTn dur="1000"/>
                                        <p:tgtEl>
                                          <p:spTgt spid="2460"/>
                                        </p:tgtEl>
                                      </p:cBhvr>
                                    </p:animEffect>
                                  </p:childTnLst>
                                </p:cTn>
                              </p:par>
                              <p:par>
                                <p:cTn fill="hold" nodeType="withEffect" presetClass="entr" presetID="10" presetSubtype="0">
                                  <p:stCondLst>
                                    <p:cond delay="0"/>
                                  </p:stCondLst>
                                  <p:childTnLst>
                                    <p:set>
                                      <p:cBhvr>
                                        <p:cTn dur="1" fill="hold">
                                          <p:stCondLst>
                                            <p:cond delay="0"/>
                                          </p:stCondLst>
                                        </p:cTn>
                                        <p:tgtEl>
                                          <p:spTgt spid="2474"/>
                                        </p:tgtEl>
                                        <p:attrNameLst>
                                          <p:attrName>style.visibility</p:attrName>
                                        </p:attrNameLst>
                                      </p:cBhvr>
                                      <p:to>
                                        <p:strVal val="visible"/>
                                      </p:to>
                                    </p:set>
                                    <p:animEffect filter="fade" transition="in">
                                      <p:cBhvr>
                                        <p:cTn dur="1000"/>
                                        <p:tgtEl>
                                          <p:spTgt spid="2474"/>
                                        </p:tgtEl>
                                      </p:cBhvr>
                                    </p:animEffect>
                                  </p:childTnLst>
                                </p:cTn>
                              </p:par>
                              <p:par>
                                <p:cTn fill="hold" nodeType="withEffect" presetClass="entr" presetID="10" presetSubtype="0">
                                  <p:stCondLst>
                                    <p:cond delay="0"/>
                                  </p:stCondLst>
                                  <p:childTnLst>
                                    <p:set>
                                      <p:cBhvr>
                                        <p:cTn dur="1" fill="hold">
                                          <p:stCondLst>
                                            <p:cond delay="0"/>
                                          </p:stCondLst>
                                        </p:cTn>
                                        <p:tgtEl>
                                          <p:spTgt spid="2437"/>
                                        </p:tgtEl>
                                        <p:attrNameLst>
                                          <p:attrName>style.visibility</p:attrName>
                                        </p:attrNameLst>
                                      </p:cBhvr>
                                      <p:to>
                                        <p:strVal val="visible"/>
                                      </p:to>
                                    </p:set>
                                    <p:animEffect filter="fade" transition="in">
                                      <p:cBhvr>
                                        <p:cTn dur="1000"/>
                                        <p:tgtEl>
                                          <p:spTgt spid="24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0"/>
                                        </p:tgtEl>
                                        <p:attrNameLst>
                                          <p:attrName>style.visibility</p:attrName>
                                        </p:attrNameLst>
                                      </p:cBhvr>
                                      <p:to>
                                        <p:strVal val="visible"/>
                                      </p:to>
                                    </p:set>
                                    <p:animEffect filter="fade" transition="in">
                                      <p:cBhvr>
                                        <p:cTn dur="1000"/>
                                        <p:tgtEl>
                                          <p:spTgt spid="2440"/>
                                        </p:tgtEl>
                                      </p:cBhvr>
                                    </p:animEffect>
                                  </p:childTnLst>
                                </p:cTn>
                              </p:par>
                              <p:par>
                                <p:cTn fill="hold" nodeType="withEffect" presetClass="entr" presetID="10" presetSubtype="0">
                                  <p:stCondLst>
                                    <p:cond delay="0"/>
                                  </p:stCondLst>
                                  <p:childTnLst>
                                    <p:set>
                                      <p:cBhvr>
                                        <p:cTn dur="1" fill="hold">
                                          <p:stCondLst>
                                            <p:cond delay="0"/>
                                          </p:stCondLst>
                                        </p:cTn>
                                        <p:tgtEl>
                                          <p:spTgt spid="2475"/>
                                        </p:tgtEl>
                                        <p:attrNameLst>
                                          <p:attrName>style.visibility</p:attrName>
                                        </p:attrNameLst>
                                      </p:cBhvr>
                                      <p:to>
                                        <p:strVal val="visible"/>
                                      </p:to>
                                    </p:set>
                                    <p:animEffect filter="fade" transition="in">
                                      <p:cBhvr>
                                        <p:cTn dur="1000"/>
                                        <p:tgtEl>
                                          <p:spTgt spid="2475"/>
                                        </p:tgtEl>
                                      </p:cBhvr>
                                    </p:animEffect>
                                  </p:childTnLst>
                                </p:cTn>
                              </p:par>
                              <p:par>
                                <p:cTn fill="hold" nodeType="withEffect" presetClass="entr" presetID="10" presetSubtype="0">
                                  <p:stCondLst>
                                    <p:cond delay="0"/>
                                  </p:stCondLst>
                                  <p:childTnLst>
                                    <p:set>
                                      <p:cBhvr>
                                        <p:cTn dur="1" fill="hold">
                                          <p:stCondLst>
                                            <p:cond delay="0"/>
                                          </p:stCondLst>
                                        </p:cTn>
                                        <p:tgtEl>
                                          <p:spTgt spid="2438"/>
                                        </p:tgtEl>
                                        <p:attrNameLst>
                                          <p:attrName>style.visibility</p:attrName>
                                        </p:attrNameLst>
                                      </p:cBhvr>
                                      <p:to>
                                        <p:strVal val="visible"/>
                                      </p:to>
                                    </p:set>
                                    <p:animEffect filter="fade" transition="in">
                                      <p:cBhvr>
                                        <p:cTn dur="1000"/>
                                        <p:tgtEl>
                                          <p:spTgt spid="24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9"/>
                                        </p:tgtEl>
                                        <p:attrNameLst>
                                          <p:attrName>style.visibility</p:attrName>
                                        </p:attrNameLst>
                                      </p:cBhvr>
                                      <p:to>
                                        <p:strVal val="visible"/>
                                      </p:to>
                                    </p:set>
                                    <p:animEffect filter="fade" transition="in">
                                      <p:cBhvr>
                                        <p:cTn dur="1000"/>
                                        <p:tgtEl>
                                          <p:spTgt spid="2439"/>
                                        </p:tgtEl>
                                      </p:cBhvr>
                                    </p:animEffect>
                                  </p:childTnLst>
                                </p:cTn>
                              </p:par>
                              <p:par>
                                <p:cTn fill="hold" nodeType="withEffect" presetClass="entr" presetID="10" presetSubtype="0">
                                  <p:stCondLst>
                                    <p:cond delay="0"/>
                                  </p:stCondLst>
                                  <p:childTnLst>
                                    <p:set>
                                      <p:cBhvr>
                                        <p:cTn dur="1" fill="hold">
                                          <p:stCondLst>
                                            <p:cond delay="0"/>
                                          </p:stCondLst>
                                        </p:cTn>
                                        <p:tgtEl>
                                          <p:spTgt spid="2476"/>
                                        </p:tgtEl>
                                        <p:attrNameLst>
                                          <p:attrName>style.visibility</p:attrName>
                                        </p:attrNameLst>
                                      </p:cBhvr>
                                      <p:to>
                                        <p:strVal val="visible"/>
                                      </p:to>
                                    </p:set>
                                    <p:animEffect filter="fade" transition="in">
                                      <p:cBhvr>
                                        <p:cTn dur="1000"/>
                                        <p:tgtEl>
                                          <p:spTgt spid="2476"/>
                                        </p:tgtEl>
                                      </p:cBhvr>
                                    </p:animEffect>
                                  </p:childTnLst>
                                </p:cTn>
                              </p:par>
                              <p:par>
                                <p:cTn fill="hold" nodeType="withEffect" presetClass="entr" presetID="10" presetSubtype="0">
                                  <p:stCondLst>
                                    <p:cond delay="0"/>
                                  </p:stCondLst>
                                  <p:childTnLst>
                                    <p:set>
                                      <p:cBhvr>
                                        <p:cTn dur="1" fill="hold">
                                          <p:stCondLst>
                                            <p:cond delay="0"/>
                                          </p:stCondLst>
                                        </p:cTn>
                                        <p:tgtEl>
                                          <p:spTgt spid="2452"/>
                                        </p:tgtEl>
                                        <p:attrNameLst>
                                          <p:attrName>style.visibility</p:attrName>
                                        </p:attrNameLst>
                                      </p:cBhvr>
                                      <p:to>
                                        <p:strVal val="visible"/>
                                      </p:to>
                                    </p:set>
                                    <p:animEffect filter="fade" transition="in">
                                      <p:cBhvr>
                                        <p:cTn dur="1000"/>
                                        <p:tgtEl>
                                          <p:spTgt spid="24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7"/>
                                        </p:tgtEl>
                                        <p:attrNameLst>
                                          <p:attrName>style.visibility</p:attrName>
                                        </p:attrNameLst>
                                      </p:cBhvr>
                                      <p:to>
                                        <p:strVal val="visible"/>
                                      </p:to>
                                    </p:set>
                                    <p:animEffect filter="fade" transition="in">
                                      <p:cBhvr>
                                        <p:cTn dur="1000"/>
                                        <p:tgtEl>
                                          <p:spTgt spid="2477"/>
                                        </p:tgtEl>
                                      </p:cBhvr>
                                    </p:animEffect>
                                  </p:childTnLst>
                                </p:cTn>
                              </p:par>
                              <p:par>
                                <p:cTn fill="hold" nodeType="withEffect" presetClass="entr" presetID="10" presetSubtype="0">
                                  <p:stCondLst>
                                    <p:cond delay="0"/>
                                  </p:stCondLst>
                                  <p:childTnLst>
                                    <p:set>
                                      <p:cBhvr>
                                        <p:cTn dur="1" fill="hold">
                                          <p:stCondLst>
                                            <p:cond delay="0"/>
                                          </p:stCondLst>
                                        </p:cTn>
                                        <p:tgtEl>
                                          <p:spTgt spid="2487"/>
                                        </p:tgtEl>
                                        <p:attrNameLst>
                                          <p:attrName>style.visibility</p:attrName>
                                        </p:attrNameLst>
                                      </p:cBhvr>
                                      <p:to>
                                        <p:strVal val="visible"/>
                                      </p:to>
                                    </p:set>
                                    <p:animEffect filter="fade" transition="in">
                                      <p:cBhvr>
                                        <p:cTn dur="1000"/>
                                        <p:tgtEl>
                                          <p:spTgt spid="2487"/>
                                        </p:tgtEl>
                                      </p:cBhvr>
                                    </p:animEffect>
                                  </p:childTnLst>
                                </p:cTn>
                              </p:par>
                              <p:par>
                                <p:cTn fill="hold" nodeType="withEffect" presetClass="entr" presetID="10" presetSubtype="0">
                                  <p:stCondLst>
                                    <p:cond delay="0"/>
                                  </p:stCondLst>
                                  <p:childTnLst>
                                    <p:set>
                                      <p:cBhvr>
                                        <p:cTn dur="1" fill="hold">
                                          <p:stCondLst>
                                            <p:cond delay="0"/>
                                          </p:stCondLst>
                                        </p:cTn>
                                        <p:tgtEl>
                                          <p:spTgt spid="2495"/>
                                        </p:tgtEl>
                                        <p:attrNameLst>
                                          <p:attrName>style.visibility</p:attrName>
                                        </p:attrNameLst>
                                      </p:cBhvr>
                                      <p:to>
                                        <p:strVal val="visible"/>
                                      </p:to>
                                    </p:set>
                                    <p:animEffect filter="fade" transition="in">
                                      <p:cBhvr>
                                        <p:cTn dur="1000"/>
                                        <p:tgtEl>
                                          <p:spTgt spid="24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499" name="Shape 2499"/>
        <p:cNvGrpSpPr/>
        <p:nvPr/>
      </p:nvGrpSpPr>
      <p:grpSpPr>
        <a:xfrm>
          <a:off x="0" y="0"/>
          <a:ext cx="0" cy="0"/>
          <a:chOff x="0" y="0"/>
          <a:chExt cx="0" cy="0"/>
        </a:xfrm>
      </p:grpSpPr>
      <p:sp>
        <p:nvSpPr>
          <p:cNvPr id="2500" name="Google Shape;2500;p67"/>
          <p:cNvSpPr txBox="1"/>
          <p:nvPr/>
        </p:nvSpPr>
        <p:spPr>
          <a:xfrm>
            <a:off x="1016600" y="126675"/>
            <a:ext cx="692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YOUR UNCONVENTIONAL CONTRIBUTIONS</a:t>
            </a:r>
            <a:endParaRPr sz="2100">
              <a:solidFill>
                <a:schemeClr val="dk1"/>
              </a:solidFill>
              <a:latin typeface="Black Han Sans"/>
              <a:ea typeface="Black Han Sans"/>
              <a:cs typeface="Black Han Sans"/>
              <a:sym typeface="Black Han Sans"/>
            </a:endParaRPr>
          </a:p>
        </p:txBody>
      </p:sp>
      <p:sp>
        <p:nvSpPr>
          <p:cNvPr id="2501" name="Google Shape;2501;p67"/>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7"/>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503" name="Google Shape;2503;p67"/>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7"/>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505" name="Google Shape;2505;p67"/>
          <p:cNvSpPr/>
          <p:nvPr/>
        </p:nvSpPr>
        <p:spPr>
          <a:xfrm>
            <a:off x="243050" y="170546"/>
            <a:ext cx="687900" cy="687900"/>
          </a:xfrm>
          <a:prstGeom prst="ellips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7"/>
          <p:cNvSpPr txBox="1"/>
          <p:nvPr/>
        </p:nvSpPr>
        <p:spPr>
          <a:xfrm>
            <a:off x="195500" y="259646"/>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06</a:t>
            </a:r>
            <a:endParaRPr sz="3000">
              <a:solidFill>
                <a:srgbClr val="FFFFFF"/>
              </a:solidFill>
              <a:latin typeface="Black Han Sans"/>
              <a:ea typeface="Black Han Sans"/>
              <a:cs typeface="Black Han Sans"/>
              <a:sym typeface="Black Han Sans"/>
            </a:endParaRPr>
          </a:p>
        </p:txBody>
      </p:sp>
      <p:sp>
        <p:nvSpPr>
          <p:cNvPr id="2507" name="Google Shape;2507;p67"/>
          <p:cNvSpPr/>
          <p:nvPr/>
        </p:nvSpPr>
        <p:spPr>
          <a:xfrm>
            <a:off x="243050" y="186967"/>
            <a:ext cx="687900" cy="687900"/>
          </a:xfrm>
          <a:prstGeom prst="ellipse">
            <a:avLst/>
          </a:pr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7"/>
          <p:cNvSpPr txBox="1"/>
          <p:nvPr/>
        </p:nvSpPr>
        <p:spPr>
          <a:xfrm>
            <a:off x="195500" y="2760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07</a:t>
            </a:r>
            <a:endParaRPr sz="3000">
              <a:solidFill>
                <a:srgbClr val="FFFFFF"/>
              </a:solidFill>
              <a:latin typeface="Black Han Sans"/>
              <a:ea typeface="Black Han Sans"/>
              <a:cs typeface="Black Han Sans"/>
              <a:sym typeface="Black Han Sans"/>
            </a:endParaRPr>
          </a:p>
        </p:txBody>
      </p:sp>
      <p:sp>
        <p:nvSpPr>
          <p:cNvPr id="2509" name="Google Shape;2509;p67"/>
          <p:cNvSpPr/>
          <p:nvPr/>
        </p:nvSpPr>
        <p:spPr>
          <a:xfrm>
            <a:off x="243050" y="170538"/>
            <a:ext cx="687900" cy="687900"/>
          </a:xfrm>
          <a:prstGeom prst="ellipse">
            <a:avLst/>
          </a:prstGeom>
          <a:solidFill>
            <a:srgbClr val="EC6299">
              <a:alpha val="87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7"/>
          <p:cNvSpPr txBox="1"/>
          <p:nvPr/>
        </p:nvSpPr>
        <p:spPr>
          <a:xfrm>
            <a:off x="195500" y="259638"/>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08</a:t>
            </a:r>
            <a:endParaRPr sz="3000">
              <a:solidFill>
                <a:srgbClr val="FFFFFF"/>
              </a:solidFill>
              <a:latin typeface="Black Han Sans"/>
              <a:ea typeface="Black Han Sans"/>
              <a:cs typeface="Black Han Sans"/>
              <a:sym typeface="Black Han Sans"/>
            </a:endParaRPr>
          </a:p>
        </p:txBody>
      </p:sp>
      <p:graphicFrame>
        <p:nvGraphicFramePr>
          <p:cNvPr id="2511" name="Google Shape;2511;p67"/>
          <p:cNvGraphicFramePr/>
          <p:nvPr/>
        </p:nvGraphicFramePr>
        <p:xfrm>
          <a:off x="609800" y="1143475"/>
          <a:ext cx="3000000" cy="3000000"/>
        </p:xfrm>
        <a:graphic>
          <a:graphicData uri="http://schemas.openxmlformats.org/drawingml/2006/table">
            <a:tbl>
              <a:tblPr>
                <a:noFill/>
                <a:tableStyleId>{F30E4B63-405E-4548-A819-1E03CA0552C9}</a:tableStyleId>
              </a:tblPr>
              <a:tblGrid>
                <a:gridCol w="2705500"/>
                <a:gridCol w="1778575"/>
              </a:tblGrid>
              <a:tr h="819525">
                <a:tc>
                  <a:txBody>
                    <a:bodyPr/>
                    <a:lstStyle/>
                    <a:p>
                      <a:pPr indent="0" lvl="0" marL="0" rtl="0" algn="ctr">
                        <a:spcBef>
                          <a:spcPts val="0"/>
                        </a:spcBef>
                        <a:spcAft>
                          <a:spcPts val="0"/>
                        </a:spcAft>
                        <a:buNone/>
                      </a:pPr>
                      <a:r>
                        <a:t/>
                      </a:r>
                      <a:endParaRPr sz="1900">
                        <a:solidFill>
                          <a:srgbClr val="000000"/>
                        </a:solidFill>
                        <a:latin typeface="Modak"/>
                        <a:ea typeface="Modak"/>
                        <a:cs typeface="Modak"/>
                        <a:sym typeface="Modak"/>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900">
                          <a:latin typeface="Black Han Sans"/>
                          <a:ea typeface="Black Han Sans"/>
                          <a:cs typeface="Black Han Sans"/>
                          <a:sym typeface="Black Han Sans"/>
                        </a:rPr>
                        <a:t>YOU</a:t>
                      </a:r>
                      <a:endParaRPr sz="1900">
                        <a:solidFill>
                          <a:srgbClr val="000000"/>
                        </a:solidFill>
                        <a:latin typeface="Black Han Sans"/>
                        <a:ea typeface="Black Han Sans"/>
                        <a:cs typeface="Black Han Sans"/>
                        <a:sym typeface="Black Han Sans"/>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38100">
                      <a:solidFill>
                        <a:srgbClr val="000000"/>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Your current skills + the skills you want to grow</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38100">
                      <a:solidFill>
                        <a:srgbClr val="000000"/>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819525">
                <a:tc>
                  <a:txBody>
                    <a:bodyPr/>
                    <a:lstStyle/>
                    <a:p>
                      <a:pPr indent="0" lvl="0" marL="0" rtl="0" algn="l">
                        <a:spcBef>
                          <a:spcPts val="0"/>
                        </a:spcBef>
                        <a:spcAft>
                          <a:spcPts val="0"/>
                        </a:spcAft>
                        <a:buNone/>
                      </a:pPr>
                      <a:r>
                        <a:rPr lang="en" sz="1500">
                          <a:latin typeface="ABeeZee"/>
                          <a:ea typeface="ABeeZee"/>
                          <a:cs typeface="ABeeZee"/>
                          <a:sym typeface="ABeeZee"/>
                        </a:rPr>
                        <a:t>The research and research </a:t>
                      </a:r>
                      <a:r>
                        <a:rPr lang="en" sz="1500">
                          <a:latin typeface="ABeeZee"/>
                          <a:ea typeface="ABeeZee"/>
                          <a:cs typeface="ABeeZee"/>
                          <a:sym typeface="ABeeZee"/>
                        </a:rPr>
                        <a:t>software</a:t>
                      </a:r>
                      <a:r>
                        <a:rPr lang="en" sz="1500">
                          <a:latin typeface="ABeeZee"/>
                          <a:ea typeface="ABeeZee"/>
                          <a:cs typeface="ABeeZee"/>
                          <a:sym typeface="ABeeZee"/>
                        </a:rPr>
                        <a:t> you want to see in the world</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000000">
                          <a:alpha val="0"/>
                        </a:srgbClr>
                      </a:solidFill>
                      <a:prstDash val="solid"/>
                      <a:round/>
                      <a:headEnd len="sm" w="sm" type="none"/>
                      <a:tailEnd len="sm" w="sm" type="none"/>
                    </a:lnB>
                  </a:tcPr>
                </a:tc>
              </a:tr>
              <a:tr h="1125325">
                <a:tc>
                  <a:txBody>
                    <a:bodyPr/>
                    <a:lstStyle/>
                    <a:p>
                      <a:pPr indent="0" lvl="0" marL="0" rtl="0" algn="l">
                        <a:spcBef>
                          <a:spcPts val="0"/>
                        </a:spcBef>
                        <a:spcAft>
                          <a:spcPts val="0"/>
                        </a:spcAft>
                        <a:buNone/>
                      </a:pPr>
                      <a:r>
                        <a:rPr lang="en" sz="1500">
                          <a:solidFill>
                            <a:schemeClr val="dk1"/>
                          </a:solidFill>
                          <a:latin typeface="ABeeZee"/>
                          <a:ea typeface="ABeeZee"/>
                          <a:cs typeface="ABeeZee"/>
                          <a:sym typeface="ABeeZee"/>
                        </a:rPr>
                        <a:t>Connecting with open source community</a:t>
                      </a:r>
                      <a:endParaRPr sz="1500">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500">
                        <a:solidFill>
                          <a:srgbClr val="000000"/>
                        </a:solidFill>
                        <a:latin typeface="ABeeZee"/>
                        <a:ea typeface="ABeeZee"/>
                        <a:cs typeface="ABeeZee"/>
                        <a:sym typeface="ABeeZee"/>
                      </a:endParaRPr>
                    </a:p>
                  </a:txBody>
                  <a:tcPr marT="68575" marB="68575" marR="91425" marL="91425" anchor="ctr">
                    <a:lnL cap="flat" cmpd="sng" w="19050">
                      <a:solidFill>
                        <a:srgbClr val="000000">
                          <a:alpha val="0"/>
                        </a:srgbClr>
                      </a:solidFill>
                      <a:prstDash val="solid"/>
                      <a:round/>
                      <a:headEnd len="sm" w="sm" type="none"/>
                      <a:tailEnd len="sm" w="sm" type="none"/>
                    </a:lnL>
                    <a:lnR cap="flat" cmpd="sng" w="19050">
                      <a:solidFill>
                        <a:srgbClr val="000000">
                          <a:alpha val="0"/>
                        </a:srgbClr>
                      </a:solidFill>
                      <a:prstDash val="solid"/>
                      <a:round/>
                      <a:headEnd len="sm" w="sm" type="none"/>
                      <a:tailEnd len="sm" w="sm" type="none"/>
                    </a:lnR>
                    <a:lnT cap="flat" cmpd="sng" w="19050">
                      <a:solidFill>
                        <a:srgbClr val="000000">
                          <a:alpha val="0"/>
                        </a:srgbClr>
                      </a:solidFill>
                      <a:prstDash val="solid"/>
                      <a:round/>
                      <a:headEnd len="sm" w="sm" type="none"/>
                      <a:tailEnd len="sm" w="sm" type="none"/>
                    </a:lnT>
                    <a:lnB cap="flat" cmpd="sng" w="19050">
                      <a:solidFill>
                        <a:srgbClr val="F4C5B1">
                          <a:alpha val="0"/>
                        </a:srgbClr>
                      </a:solidFill>
                      <a:prstDash val="solid"/>
                      <a:round/>
                      <a:headEnd len="sm" w="sm" type="none"/>
                      <a:tailEnd len="sm" w="sm" type="none"/>
                    </a:lnB>
                  </a:tcPr>
                </a:tc>
              </a:tr>
            </a:tbl>
          </a:graphicData>
        </a:graphic>
      </p:graphicFrame>
      <p:grpSp>
        <p:nvGrpSpPr>
          <p:cNvPr id="2512" name="Google Shape;2512;p67"/>
          <p:cNvGrpSpPr/>
          <p:nvPr/>
        </p:nvGrpSpPr>
        <p:grpSpPr>
          <a:xfrm>
            <a:off x="3583812" y="2186288"/>
            <a:ext cx="566700" cy="561900"/>
            <a:chOff x="4288662" y="2148175"/>
            <a:chExt cx="566700" cy="561900"/>
          </a:xfrm>
        </p:grpSpPr>
        <p:sp>
          <p:nvSpPr>
            <p:cNvPr id="2513" name="Google Shape;2513;p67"/>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514" name="Google Shape;2514;p67"/>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5" name="Google Shape;2515;p67"/>
          <p:cNvGrpSpPr/>
          <p:nvPr/>
        </p:nvGrpSpPr>
        <p:grpSpPr>
          <a:xfrm>
            <a:off x="3583812" y="3938913"/>
            <a:ext cx="566700" cy="561900"/>
            <a:chOff x="4288662" y="2148175"/>
            <a:chExt cx="566700" cy="561900"/>
          </a:xfrm>
        </p:grpSpPr>
        <p:sp>
          <p:nvSpPr>
            <p:cNvPr id="2516" name="Google Shape;2516;p67"/>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517" name="Google Shape;2517;p67"/>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67"/>
          <p:cNvGrpSpPr/>
          <p:nvPr/>
        </p:nvGrpSpPr>
        <p:grpSpPr>
          <a:xfrm>
            <a:off x="3583812" y="3062600"/>
            <a:ext cx="566700" cy="561900"/>
            <a:chOff x="4288662" y="2148175"/>
            <a:chExt cx="566700" cy="561900"/>
          </a:xfrm>
        </p:grpSpPr>
        <p:sp>
          <p:nvSpPr>
            <p:cNvPr id="2519" name="Google Shape;2519;p67"/>
            <p:cNvSpPr/>
            <p:nvPr/>
          </p:nvSpPr>
          <p:spPr>
            <a:xfrm>
              <a:off x="4288662" y="2148175"/>
              <a:ext cx="566700" cy="5619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60000" dist="571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latin typeface="Modak"/>
                <a:ea typeface="Modak"/>
                <a:cs typeface="Modak"/>
                <a:sym typeface="Modak"/>
              </a:endParaRPr>
            </a:p>
          </p:txBody>
        </p:sp>
        <p:sp>
          <p:nvSpPr>
            <p:cNvPr id="2520" name="Google Shape;2520;p67"/>
            <p:cNvSpPr/>
            <p:nvPr/>
          </p:nvSpPr>
          <p:spPr>
            <a:xfrm>
              <a:off x="4385395" y="2291486"/>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BF94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521" name="Google Shape;2521;p67"/>
          <p:cNvPicPr preferRelativeResize="0"/>
          <p:nvPr/>
        </p:nvPicPr>
        <p:blipFill>
          <a:blip r:embed="rId3">
            <a:alphaModFix/>
          </a:blip>
          <a:stretch>
            <a:fillRect/>
          </a:stretch>
        </p:blipFill>
        <p:spPr>
          <a:xfrm>
            <a:off x="5093875" y="1597281"/>
            <a:ext cx="3668825" cy="2441419"/>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569" name="Shape 1569"/>
        <p:cNvGrpSpPr/>
        <p:nvPr/>
      </p:nvGrpSpPr>
      <p:grpSpPr>
        <a:xfrm>
          <a:off x="0" y="0"/>
          <a:ext cx="0" cy="0"/>
          <a:chOff x="0" y="0"/>
          <a:chExt cx="0" cy="0"/>
        </a:xfrm>
      </p:grpSpPr>
      <p:grpSp>
        <p:nvGrpSpPr>
          <p:cNvPr id="1570" name="Google Shape;1570;p32"/>
          <p:cNvGrpSpPr/>
          <p:nvPr/>
        </p:nvGrpSpPr>
        <p:grpSpPr>
          <a:xfrm>
            <a:off x="2042362" y="2154923"/>
            <a:ext cx="821775" cy="987781"/>
            <a:chOff x="3437888" y="415495"/>
            <a:chExt cx="821775" cy="987781"/>
          </a:xfrm>
        </p:grpSpPr>
        <p:sp>
          <p:nvSpPr>
            <p:cNvPr id="1571" name="Google Shape;1571;p32"/>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2"/>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2"/>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 name="Google Shape;1574;p32"/>
          <p:cNvGrpSpPr/>
          <p:nvPr/>
        </p:nvGrpSpPr>
        <p:grpSpPr>
          <a:xfrm>
            <a:off x="2036276" y="2101233"/>
            <a:ext cx="821775" cy="987781"/>
            <a:chOff x="3437888" y="415495"/>
            <a:chExt cx="821775" cy="987781"/>
          </a:xfrm>
        </p:grpSpPr>
        <p:sp>
          <p:nvSpPr>
            <p:cNvPr id="1575" name="Google Shape;1575;p32"/>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2"/>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2"/>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32"/>
          <p:cNvGrpSpPr/>
          <p:nvPr/>
        </p:nvGrpSpPr>
        <p:grpSpPr>
          <a:xfrm>
            <a:off x="6318726" y="498146"/>
            <a:ext cx="821773" cy="791661"/>
            <a:chOff x="7910651" y="642164"/>
            <a:chExt cx="821773" cy="791661"/>
          </a:xfrm>
        </p:grpSpPr>
        <p:sp>
          <p:nvSpPr>
            <p:cNvPr id="1579" name="Google Shape;1579;p32"/>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2"/>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32"/>
          <p:cNvGrpSpPr/>
          <p:nvPr/>
        </p:nvGrpSpPr>
        <p:grpSpPr>
          <a:xfrm>
            <a:off x="6242526" y="433201"/>
            <a:ext cx="821773" cy="791661"/>
            <a:chOff x="7910651" y="642164"/>
            <a:chExt cx="821773" cy="791661"/>
          </a:xfrm>
        </p:grpSpPr>
        <p:sp>
          <p:nvSpPr>
            <p:cNvPr id="1582" name="Google Shape;1582;p32"/>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2"/>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4" name="Google Shape;1584;p32"/>
          <p:cNvSpPr/>
          <p:nvPr/>
        </p:nvSpPr>
        <p:spPr>
          <a:xfrm>
            <a:off x="3255750" y="495149"/>
            <a:ext cx="2632500" cy="26115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0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2"/>
          <p:cNvSpPr txBox="1"/>
          <p:nvPr/>
        </p:nvSpPr>
        <p:spPr>
          <a:xfrm>
            <a:off x="3189675" y="3866025"/>
            <a:ext cx="5486700" cy="79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BeeZee"/>
                <a:ea typeface="ABeeZee"/>
                <a:cs typeface="ABeeZee"/>
                <a:sym typeface="ABeeZee"/>
              </a:rPr>
              <a:t>Who is this mysterious </a:t>
            </a:r>
            <a:r>
              <a:rPr lang="en" sz="1800">
                <a:solidFill>
                  <a:schemeClr val="dk1"/>
                </a:solidFill>
                <a:latin typeface="ABeeZee"/>
                <a:ea typeface="ABeeZee"/>
                <a:cs typeface="ABeeZee"/>
                <a:sym typeface="ABeeZee"/>
              </a:rPr>
              <a:t>person?</a:t>
            </a:r>
            <a:endParaRPr sz="1800">
              <a:solidFill>
                <a:schemeClr val="dk1"/>
              </a:solidFill>
              <a:latin typeface="ABeeZee"/>
              <a:ea typeface="ABeeZee"/>
              <a:cs typeface="ABeeZee"/>
              <a:sym typeface="ABeeZee"/>
            </a:endParaRPr>
          </a:p>
          <a:p>
            <a:pPr indent="0" lvl="0" marL="0" rtl="0" algn="ctr">
              <a:spcBef>
                <a:spcPts val="0"/>
              </a:spcBef>
              <a:spcAft>
                <a:spcPts val="0"/>
              </a:spcAft>
              <a:buNone/>
            </a:pPr>
            <a:br>
              <a:rPr lang="en" sz="1800">
                <a:solidFill>
                  <a:schemeClr val="dk1"/>
                </a:solidFill>
                <a:latin typeface="ABeeZee"/>
                <a:ea typeface="ABeeZee"/>
                <a:cs typeface="ABeeZee"/>
                <a:sym typeface="ABeeZee"/>
              </a:rPr>
            </a:br>
            <a:r>
              <a:rPr lang="en" sz="1800">
                <a:solidFill>
                  <a:schemeClr val="dk1"/>
                </a:solidFill>
                <a:latin typeface="ABeeZee"/>
                <a:ea typeface="ABeeZee"/>
                <a:cs typeface="ABeeZee"/>
                <a:sym typeface="ABeeZee"/>
              </a:rPr>
              <a:t>Why are they giving a keynote?</a:t>
            </a:r>
            <a:endParaRPr sz="1800">
              <a:solidFill>
                <a:schemeClr val="dk1"/>
              </a:solidFill>
              <a:latin typeface="ABeeZee"/>
              <a:ea typeface="ABeeZee"/>
              <a:cs typeface="ABeeZee"/>
              <a:sym typeface="ABeeZee"/>
            </a:endParaRPr>
          </a:p>
          <a:p>
            <a:pPr indent="0" lvl="0" marL="0" rtl="0" algn="ctr">
              <a:spcBef>
                <a:spcPts val="0"/>
              </a:spcBef>
              <a:spcAft>
                <a:spcPts val="0"/>
              </a:spcAft>
              <a:buNone/>
            </a:pPr>
            <a:r>
              <a:t/>
            </a:r>
            <a:endParaRPr sz="1800">
              <a:solidFill>
                <a:schemeClr val="dk1"/>
              </a:solidFill>
              <a:latin typeface="ABeeZee"/>
              <a:ea typeface="ABeeZee"/>
              <a:cs typeface="ABeeZee"/>
              <a:sym typeface="ABeeZee"/>
            </a:endParaRPr>
          </a:p>
          <a:p>
            <a:pPr indent="0" lvl="0" marL="0" rtl="0" algn="r">
              <a:spcBef>
                <a:spcPts val="0"/>
              </a:spcBef>
              <a:spcAft>
                <a:spcPts val="0"/>
              </a:spcAft>
              <a:buNone/>
            </a:pPr>
            <a:r>
              <a:rPr lang="en" sz="1800">
                <a:solidFill>
                  <a:schemeClr val="dk1"/>
                </a:solidFill>
                <a:latin typeface="ABeeZee"/>
                <a:ea typeface="ABeeZee"/>
                <a:cs typeface="ABeeZee"/>
                <a:sym typeface="ABeeZee"/>
              </a:rPr>
              <a:t>What’s a Technical Illustrator?</a:t>
            </a:r>
            <a:endParaRPr sz="1800">
              <a:solidFill>
                <a:schemeClr val="dk1"/>
              </a:solidFill>
              <a:latin typeface="ABeeZee"/>
              <a:ea typeface="ABeeZee"/>
              <a:cs typeface="ABeeZee"/>
              <a:sym typeface="ABeeZee"/>
            </a:endParaRPr>
          </a:p>
        </p:txBody>
      </p:sp>
      <p:pic>
        <p:nvPicPr>
          <p:cNvPr id="1586" name="Google Shape;1586;p32"/>
          <p:cNvPicPr preferRelativeResize="0"/>
          <p:nvPr/>
        </p:nvPicPr>
        <p:blipFill>
          <a:blip r:embed="rId3">
            <a:alphaModFix/>
          </a:blip>
          <a:stretch>
            <a:fillRect/>
          </a:stretch>
        </p:blipFill>
        <p:spPr>
          <a:xfrm>
            <a:off x="3516775" y="732088"/>
            <a:ext cx="2110500" cy="2137500"/>
          </a:xfrm>
          <a:prstGeom prst="roundRect">
            <a:avLst>
              <a:gd fmla="val 16667" name="adj"/>
            </a:avLst>
          </a:prstGeom>
          <a:noFill/>
          <a:ln>
            <a:noFill/>
          </a:ln>
        </p:spPr>
      </p:pic>
      <p:sp>
        <p:nvSpPr>
          <p:cNvPr id="1587" name="Google Shape;1587;p32"/>
          <p:cNvSpPr/>
          <p:nvPr/>
        </p:nvSpPr>
        <p:spPr>
          <a:xfrm rot="-1153013">
            <a:off x="1870187" y="2339665"/>
            <a:ext cx="5975610" cy="618300"/>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WOAAAAAAHH</a:t>
            </a:r>
          </a:p>
        </p:txBody>
      </p:sp>
      <p:grpSp>
        <p:nvGrpSpPr>
          <p:cNvPr id="1588" name="Google Shape;1588;p32"/>
          <p:cNvGrpSpPr/>
          <p:nvPr/>
        </p:nvGrpSpPr>
        <p:grpSpPr>
          <a:xfrm flipH="1">
            <a:off x="2242391" y="3990995"/>
            <a:ext cx="1397700" cy="1254900"/>
            <a:chOff x="7116041" y="2128720"/>
            <a:chExt cx="1397700" cy="1254900"/>
          </a:xfrm>
        </p:grpSpPr>
        <p:sp>
          <p:nvSpPr>
            <p:cNvPr id="1589" name="Google Shape;1589;p32"/>
            <p:cNvSpPr/>
            <p:nvPr/>
          </p:nvSpPr>
          <p:spPr>
            <a:xfrm rot="480271">
              <a:off x="7185812" y="2211010"/>
              <a:ext cx="1258158" cy="1090319"/>
            </a:xfrm>
            <a:prstGeom prst="hexagon">
              <a:avLst>
                <a:gd fmla="val 25000" name="adj"/>
                <a:gd fmla="val 115470" name="vf"/>
              </a:avLst>
            </a:prstGeom>
            <a:solidFill>
              <a:srgbClr val="00B3F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0" name="Google Shape;1590;p32"/>
            <p:cNvGrpSpPr/>
            <p:nvPr/>
          </p:nvGrpSpPr>
          <p:grpSpPr>
            <a:xfrm rot="2106365">
              <a:off x="7524562" y="2413402"/>
              <a:ext cx="580205" cy="492610"/>
              <a:chOff x="7819770" y="4362193"/>
              <a:chExt cx="580197" cy="492604"/>
            </a:xfrm>
          </p:grpSpPr>
          <p:sp>
            <p:nvSpPr>
              <p:cNvPr id="1591" name="Google Shape;1591;p32"/>
              <p:cNvSpPr/>
              <p:nvPr/>
            </p:nvSpPr>
            <p:spPr>
              <a:xfrm rot="-1590051">
                <a:off x="7858236" y="4539087"/>
                <a:ext cx="225683" cy="225552"/>
              </a:xfrm>
              <a:custGeom>
                <a:rect b="b" l="l" r="r" t="t"/>
                <a:pathLst>
                  <a:path extrusionOk="0" h="10275" w="10281">
                    <a:moveTo>
                      <a:pt x="5141" y="1"/>
                    </a:moveTo>
                    <a:cubicBezTo>
                      <a:pt x="2302" y="1"/>
                      <a:pt x="0" y="2303"/>
                      <a:pt x="0" y="5142"/>
                    </a:cubicBezTo>
                    <a:cubicBezTo>
                      <a:pt x="0" y="5463"/>
                      <a:pt x="27" y="5778"/>
                      <a:pt x="95" y="6087"/>
                    </a:cubicBezTo>
                    <a:cubicBezTo>
                      <a:pt x="531" y="8469"/>
                      <a:pt x="2625" y="10275"/>
                      <a:pt x="5141" y="10275"/>
                    </a:cubicBezTo>
                    <a:cubicBezTo>
                      <a:pt x="7979" y="10275"/>
                      <a:pt x="10280" y="7973"/>
                      <a:pt x="10280" y="5142"/>
                    </a:cubicBezTo>
                    <a:cubicBezTo>
                      <a:pt x="10280" y="2632"/>
                      <a:pt x="8476" y="538"/>
                      <a:pt x="6101" y="95"/>
                    </a:cubicBezTo>
                    <a:cubicBezTo>
                      <a:pt x="5792" y="34"/>
                      <a:pt x="5469" y="1"/>
                      <a:pt x="5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2"/>
              <p:cNvSpPr/>
              <p:nvPr/>
            </p:nvSpPr>
            <p:spPr>
              <a:xfrm rot="-1590051">
                <a:off x="7849851" y="4552712"/>
                <a:ext cx="176183" cy="176227"/>
              </a:xfrm>
              <a:custGeom>
                <a:rect b="b" l="l" r="r" t="t"/>
                <a:pathLst>
                  <a:path extrusionOk="0" h="8028" w="8026">
                    <a:moveTo>
                      <a:pt x="5140" y="1"/>
                    </a:moveTo>
                    <a:cubicBezTo>
                      <a:pt x="2301" y="1"/>
                      <a:pt x="1" y="2303"/>
                      <a:pt x="1" y="5142"/>
                    </a:cubicBezTo>
                    <a:cubicBezTo>
                      <a:pt x="1" y="5463"/>
                      <a:pt x="26" y="5778"/>
                      <a:pt x="94" y="6087"/>
                    </a:cubicBezTo>
                    <a:cubicBezTo>
                      <a:pt x="866" y="7255"/>
                      <a:pt x="2194" y="8027"/>
                      <a:pt x="3697" y="8027"/>
                    </a:cubicBezTo>
                    <a:cubicBezTo>
                      <a:pt x="6086" y="8027"/>
                      <a:pt x="8026" y="6087"/>
                      <a:pt x="8026" y="3692"/>
                    </a:cubicBezTo>
                    <a:lnTo>
                      <a:pt x="8026" y="3691"/>
                    </a:lnTo>
                    <a:cubicBezTo>
                      <a:pt x="8026" y="2195"/>
                      <a:pt x="7260" y="874"/>
                      <a:pt x="6100" y="95"/>
                    </a:cubicBezTo>
                    <a:cubicBezTo>
                      <a:pt x="5791" y="34"/>
                      <a:pt x="5468"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2"/>
              <p:cNvSpPr/>
              <p:nvPr/>
            </p:nvSpPr>
            <p:spPr>
              <a:xfrm rot="-1590051">
                <a:off x="7991852" y="4615820"/>
                <a:ext cx="39579" cy="39579"/>
              </a:xfrm>
              <a:custGeom>
                <a:rect b="b" l="l" r="r" t="t"/>
                <a:pathLst>
                  <a:path extrusionOk="0" h="1803" w="1803">
                    <a:moveTo>
                      <a:pt x="901" y="1"/>
                    </a:moveTo>
                    <a:cubicBezTo>
                      <a:pt x="404" y="1"/>
                      <a:pt x="1" y="404"/>
                      <a:pt x="1" y="901"/>
                    </a:cubicBezTo>
                    <a:cubicBezTo>
                      <a:pt x="1" y="1399"/>
                      <a:pt x="404" y="1803"/>
                      <a:pt x="901" y="1803"/>
                    </a:cubicBezTo>
                    <a:cubicBezTo>
                      <a:pt x="1398" y="1803"/>
                      <a:pt x="1803" y="1399"/>
                      <a:pt x="1803" y="901"/>
                    </a:cubicBezTo>
                    <a:cubicBezTo>
                      <a:pt x="1803"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2"/>
              <p:cNvSpPr/>
              <p:nvPr/>
            </p:nvSpPr>
            <p:spPr>
              <a:xfrm rot="-1590051">
                <a:off x="8135798" y="4400699"/>
                <a:ext cx="225705" cy="225552"/>
              </a:xfrm>
              <a:custGeom>
                <a:rect b="b" l="l" r="r" t="t"/>
                <a:pathLst>
                  <a:path extrusionOk="0" h="10275" w="10282">
                    <a:moveTo>
                      <a:pt x="5142" y="1"/>
                    </a:moveTo>
                    <a:cubicBezTo>
                      <a:pt x="2303" y="1"/>
                      <a:pt x="1" y="2303"/>
                      <a:pt x="1" y="5142"/>
                    </a:cubicBezTo>
                    <a:cubicBezTo>
                      <a:pt x="1" y="5463"/>
                      <a:pt x="28" y="5778"/>
                      <a:pt x="95" y="6087"/>
                    </a:cubicBezTo>
                    <a:cubicBezTo>
                      <a:pt x="532" y="8469"/>
                      <a:pt x="2626" y="10275"/>
                      <a:pt x="5142" y="10275"/>
                    </a:cubicBezTo>
                    <a:cubicBezTo>
                      <a:pt x="7979" y="10275"/>
                      <a:pt x="10281" y="7973"/>
                      <a:pt x="10281" y="5142"/>
                    </a:cubicBezTo>
                    <a:cubicBezTo>
                      <a:pt x="10281" y="2632"/>
                      <a:pt x="8477" y="538"/>
                      <a:pt x="6101" y="95"/>
                    </a:cubicBezTo>
                    <a:cubicBezTo>
                      <a:pt x="5793" y="34"/>
                      <a:pt x="5470" y="1"/>
                      <a:pt x="5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2"/>
              <p:cNvSpPr/>
              <p:nvPr/>
            </p:nvSpPr>
            <p:spPr>
              <a:xfrm rot="-1590051">
                <a:off x="8127434" y="4414320"/>
                <a:ext cx="176183" cy="176227"/>
              </a:xfrm>
              <a:custGeom>
                <a:rect b="b" l="l" r="r" t="t"/>
                <a:pathLst>
                  <a:path extrusionOk="0" h="8028" w="8026">
                    <a:moveTo>
                      <a:pt x="5140" y="1"/>
                    </a:moveTo>
                    <a:cubicBezTo>
                      <a:pt x="2302" y="1"/>
                      <a:pt x="0" y="2303"/>
                      <a:pt x="0" y="5142"/>
                    </a:cubicBezTo>
                    <a:cubicBezTo>
                      <a:pt x="0" y="5463"/>
                      <a:pt x="26" y="5778"/>
                      <a:pt x="93" y="6087"/>
                    </a:cubicBezTo>
                    <a:cubicBezTo>
                      <a:pt x="866" y="7255"/>
                      <a:pt x="2193" y="8027"/>
                      <a:pt x="3697" y="8027"/>
                    </a:cubicBezTo>
                    <a:cubicBezTo>
                      <a:pt x="6085" y="8027"/>
                      <a:pt x="8025" y="6087"/>
                      <a:pt x="8025" y="3692"/>
                    </a:cubicBezTo>
                    <a:lnTo>
                      <a:pt x="8025" y="3691"/>
                    </a:lnTo>
                    <a:cubicBezTo>
                      <a:pt x="8025" y="2195"/>
                      <a:pt x="7261" y="874"/>
                      <a:pt x="6099" y="95"/>
                    </a:cubicBezTo>
                    <a:cubicBezTo>
                      <a:pt x="5791" y="34"/>
                      <a:pt x="5469"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2"/>
              <p:cNvSpPr/>
              <p:nvPr/>
            </p:nvSpPr>
            <p:spPr>
              <a:xfrm rot="-1590051">
                <a:off x="8269435" y="4477428"/>
                <a:ext cx="39579" cy="39579"/>
              </a:xfrm>
              <a:custGeom>
                <a:rect b="b" l="l" r="r" t="t"/>
                <a:pathLst>
                  <a:path extrusionOk="0" h="1803" w="1803">
                    <a:moveTo>
                      <a:pt x="901" y="1"/>
                    </a:moveTo>
                    <a:cubicBezTo>
                      <a:pt x="403" y="1"/>
                      <a:pt x="0" y="404"/>
                      <a:pt x="0" y="901"/>
                    </a:cubicBezTo>
                    <a:cubicBezTo>
                      <a:pt x="0" y="1399"/>
                      <a:pt x="403" y="1803"/>
                      <a:pt x="901" y="1803"/>
                    </a:cubicBezTo>
                    <a:cubicBezTo>
                      <a:pt x="1398" y="1803"/>
                      <a:pt x="1802" y="1399"/>
                      <a:pt x="1802" y="901"/>
                    </a:cubicBezTo>
                    <a:cubicBezTo>
                      <a:pt x="1802"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2"/>
              <p:cNvSpPr/>
              <p:nvPr/>
            </p:nvSpPr>
            <p:spPr>
              <a:xfrm rot="-1590051">
                <a:off x="8083352" y="4718259"/>
                <a:ext cx="231083" cy="89694"/>
              </a:xfrm>
              <a:custGeom>
                <a:rect b="b" l="l" r="r" t="t"/>
                <a:pathLst>
                  <a:path extrusionOk="0" h="4086" w="10527">
                    <a:moveTo>
                      <a:pt x="1121" y="1"/>
                    </a:moveTo>
                    <a:cubicBezTo>
                      <a:pt x="882" y="1"/>
                      <a:pt x="643" y="85"/>
                      <a:pt x="451" y="256"/>
                    </a:cubicBezTo>
                    <a:cubicBezTo>
                      <a:pt x="37" y="625"/>
                      <a:pt x="0" y="1262"/>
                      <a:pt x="370" y="1677"/>
                    </a:cubicBezTo>
                    <a:cubicBezTo>
                      <a:pt x="1335" y="2758"/>
                      <a:pt x="3261" y="4086"/>
                      <a:pt x="5576" y="4086"/>
                    </a:cubicBezTo>
                    <a:cubicBezTo>
                      <a:pt x="6968" y="4086"/>
                      <a:pt x="8498" y="3607"/>
                      <a:pt x="10044" y="2308"/>
                    </a:cubicBezTo>
                    <a:cubicBezTo>
                      <a:pt x="10469" y="1952"/>
                      <a:pt x="10526" y="1316"/>
                      <a:pt x="10168" y="891"/>
                    </a:cubicBezTo>
                    <a:cubicBezTo>
                      <a:pt x="9970" y="654"/>
                      <a:pt x="9685" y="532"/>
                      <a:pt x="9397" y="532"/>
                    </a:cubicBezTo>
                    <a:cubicBezTo>
                      <a:pt x="9169" y="532"/>
                      <a:pt x="8939" y="609"/>
                      <a:pt x="8750" y="767"/>
                    </a:cubicBezTo>
                    <a:cubicBezTo>
                      <a:pt x="7597" y="1735"/>
                      <a:pt x="6507" y="2072"/>
                      <a:pt x="5548" y="2072"/>
                    </a:cubicBezTo>
                    <a:cubicBezTo>
                      <a:pt x="3531" y="2072"/>
                      <a:pt x="2095" y="582"/>
                      <a:pt x="1871" y="335"/>
                    </a:cubicBezTo>
                    <a:cubicBezTo>
                      <a:pt x="1672" y="114"/>
                      <a:pt x="1397" y="1"/>
                      <a:pt x="1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525" name="Shape 2525"/>
        <p:cNvGrpSpPr/>
        <p:nvPr/>
      </p:nvGrpSpPr>
      <p:grpSpPr>
        <a:xfrm>
          <a:off x="0" y="0"/>
          <a:ext cx="0" cy="0"/>
          <a:chOff x="0" y="0"/>
          <a:chExt cx="0" cy="0"/>
        </a:xfrm>
      </p:grpSpPr>
      <p:sp>
        <p:nvSpPr>
          <p:cNvPr id="2526" name="Google Shape;2526;p68"/>
          <p:cNvSpPr txBox="1"/>
          <p:nvPr/>
        </p:nvSpPr>
        <p:spPr>
          <a:xfrm>
            <a:off x="1016600" y="126675"/>
            <a:ext cx="692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YOUR UNCONVENTIONAL CONTRIBUTIONS</a:t>
            </a:r>
            <a:endParaRPr sz="2100">
              <a:solidFill>
                <a:schemeClr val="dk1"/>
              </a:solidFill>
              <a:latin typeface="Black Han Sans"/>
              <a:ea typeface="Black Han Sans"/>
              <a:cs typeface="Black Han Sans"/>
              <a:sym typeface="Black Han Sans"/>
            </a:endParaRPr>
          </a:p>
        </p:txBody>
      </p:sp>
      <p:sp>
        <p:nvSpPr>
          <p:cNvPr id="2527" name="Google Shape;2527;p68"/>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8"/>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529" name="Google Shape;2529;p68"/>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8"/>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531" name="Google Shape;2531;p68"/>
          <p:cNvSpPr/>
          <p:nvPr/>
        </p:nvSpPr>
        <p:spPr>
          <a:xfrm>
            <a:off x="243050" y="170546"/>
            <a:ext cx="687900" cy="687900"/>
          </a:xfrm>
          <a:prstGeom prst="ellips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8"/>
          <p:cNvSpPr txBox="1"/>
          <p:nvPr/>
        </p:nvSpPr>
        <p:spPr>
          <a:xfrm>
            <a:off x="195500" y="259646"/>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06</a:t>
            </a:r>
            <a:endParaRPr sz="3000">
              <a:solidFill>
                <a:srgbClr val="FFFFFF"/>
              </a:solidFill>
              <a:latin typeface="Black Han Sans"/>
              <a:ea typeface="Black Han Sans"/>
              <a:cs typeface="Black Han Sans"/>
              <a:sym typeface="Black Han Sans"/>
            </a:endParaRPr>
          </a:p>
        </p:txBody>
      </p:sp>
      <p:sp>
        <p:nvSpPr>
          <p:cNvPr id="2533" name="Google Shape;2533;p68"/>
          <p:cNvSpPr/>
          <p:nvPr/>
        </p:nvSpPr>
        <p:spPr>
          <a:xfrm>
            <a:off x="243050" y="186967"/>
            <a:ext cx="687900" cy="687900"/>
          </a:xfrm>
          <a:prstGeom prst="ellipse">
            <a:avLst/>
          </a:pr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8"/>
          <p:cNvSpPr txBox="1"/>
          <p:nvPr/>
        </p:nvSpPr>
        <p:spPr>
          <a:xfrm>
            <a:off x="195500" y="2760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07</a:t>
            </a:r>
            <a:endParaRPr sz="3000">
              <a:solidFill>
                <a:srgbClr val="FFFFFF"/>
              </a:solidFill>
              <a:latin typeface="Black Han Sans"/>
              <a:ea typeface="Black Han Sans"/>
              <a:cs typeface="Black Han Sans"/>
              <a:sym typeface="Black Han Sans"/>
            </a:endParaRPr>
          </a:p>
        </p:txBody>
      </p:sp>
      <p:sp>
        <p:nvSpPr>
          <p:cNvPr id="2535" name="Google Shape;2535;p68"/>
          <p:cNvSpPr/>
          <p:nvPr/>
        </p:nvSpPr>
        <p:spPr>
          <a:xfrm>
            <a:off x="243050" y="170538"/>
            <a:ext cx="687900" cy="687900"/>
          </a:xfrm>
          <a:prstGeom prst="ellipse">
            <a:avLst/>
          </a:prstGeom>
          <a:solidFill>
            <a:srgbClr val="EC6299">
              <a:alpha val="87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8"/>
          <p:cNvSpPr txBox="1"/>
          <p:nvPr/>
        </p:nvSpPr>
        <p:spPr>
          <a:xfrm>
            <a:off x="195500" y="259638"/>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08</a:t>
            </a:r>
            <a:endParaRPr sz="3000">
              <a:solidFill>
                <a:srgbClr val="FFFFFF"/>
              </a:solidFill>
              <a:latin typeface="Black Han Sans"/>
              <a:ea typeface="Black Han Sans"/>
              <a:cs typeface="Black Han Sans"/>
              <a:sym typeface="Black Han Sans"/>
            </a:endParaRPr>
          </a:p>
        </p:txBody>
      </p:sp>
      <p:pic>
        <p:nvPicPr>
          <p:cNvPr id="2537" name="Google Shape;2537;p68"/>
          <p:cNvPicPr preferRelativeResize="0"/>
          <p:nvPr/>
        </p:nvPicPr>
        <p:blipFill>
          <a:blip r:embed="rId3">
            <a:alphaModFix/>
          </a:blip>
          <a:stretch>
            <a:fillRect/>
          </a:stretch>
        </p:blipFill>
        <p:spPr>
          <a:xfrm>
            <a:off x="593388" y="1008225"/>
            <a:ext cx="5175924" cy="3885165"/>
          </a:xfrm>
          <a:prstGeom prst="rect">
            <a:avLst/>
          </a:prstGeom>
          <a:noFill/>
          <a:ln>
            <a:noFill/>
          </a:ln>
        </p:spPr>
      </p:pic>
      <p:pic>
        <p:nvPicPr>
          <p:cNvPr id="2538" name="Google Shape;2538;p68"/>
          <p:cNvPicPr preferRelativeResize="0"/>
          <p:nvPr/>
        </p:nvPicPr>
        <p:blipFill rotWithShape="1">
          <a:blip r:embed="rId3">
            <a:alphaModFix/>
          </a:blip>
          <a:srcRect b="0" l="37398" r="0" t="0"/>
          <a:stretch/>
        </p:blipFill>
        <p:spPr>
          <a:xfrm>
            <a:off x="5197804" y="1008225"/>
            <a:ext cx="3240151" cy="3885174"/>
          </a:xfrm>
          <a:prstGeom prst="rect">
            <a:avLst/>
          </a:prstGeom>
          <a:noFill/>
          <a:ln>
            <a:noFill/>
          </a:ln>
        </p:spPr>
      </p:pic>
      <p:pic>
        <p:nvPicPr>
          <p:cNvPr id="2539" name="Google Shape;2539;p68"/>
          <p:cNvPicPr preferRelativeResize="0"/>
          <p:nvPr/>
        </p:nvPicPr>
        <p:blipFill rotWithShape="1">
          <a:blip r:embed="rId4">
            <a:alphaModFix/>
          </a:blip>
          <a:srcRect b="0" l="0" r="0" t="6200"/>
          <a:stretch/>
        </p:blipFill>
        <p:spPr>
          <a:xfrm>
            <a:off x="3925500" y="2089350"/>
            <a:ext cx="1251600" cy="1174000"/>
          </a:xfrm>
          <a:prstGeom prst="rect">
            <a:avLst/>
          </a:prstGeom>
          <a:noFill/>
          <a:ln cap="flat" cmpd="sng" w="19050">
            <a:solidFill>
              <a:schemeClr val="dk1"/>
            </a:solidFill>
            <a:prstDash val="solid"/>
            <a:round/>
            <a:headEnd len="sm" w="sm" type="none"/>
            <a:tailEnd len="sm" w="sm" type="none"/>
          </a:ln>
        </p:spPr>
      </p:pic>
      <p:grpSp>
        <p:nvGrpSpPr>
          <p:cNvPr id="2540" name="Google Shape;2540;p68"/>
          <p:cNvGrpSpPr/>
          <p:nvPr/>
        </p:nvGrpSpPr>
        <p:grpSpPr>
          <a:xfrm>
            <a:off x="2493366" y="1785175"/>
            <a:ext cx="1359300" cy="1173900"/>
            <a:chOff x="2493366" y="1785175"/>
            <a:chExt cx="1359300" cy="1173900"/>
          </a:xfrm>
        </p:grpSpPr>
        <p:sp>
          <p:nvSpPr>
            <p:cNvPr id="2541" name="Google Shape;2541;p68"/>
            <p:cNvSpPr/>
            <p:nvPr/>
          </p:nvSpPr>
          <p:spPr>
            <a:xfrm>
              <a:off x="2493366" y="1785175"/>
              <a:ext cx="1359300" cy="1173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42" name="Google Shape;2542;p68"/>
            <p:cNvPicPr preferRelativeResize="0"/>
            <p:nvPr/>
          </p:nvPicPr>
          <p:blipFill>
            <a:blip r:embed="rId5">
              <a:alphaModFix/>
            </a:blip>
            <a:stretch>
              <a:fillRect/>
            </a:stretch>
          </p:blipFill>
          <p:spPr>
            <a:xfrm>
              <a:off x="2608042" y="1822500"/>
              <a:ext cx="1099250" cy="1099250"/>
            </a:xfrm>
            <a:prstGeom prst="rect">
              <a:avLst/>
            </a:prstGeom>
            <a:noFill/>
            <a:ln>
              <a:noFill/>
            </a:ln>
          </p:spPr>
        </p:pic>
      </p:grpSp>
      <p:grpSp>
        <p:nvGrpSpPr>
          <p:cNvPr id="2543" name="Google Shape;2543;p68"/>
          <p:cNvGrpSpPr/>
          <p:nvPr/>
        </p:nvGrpSpPr>
        <p:grpSpPr>
          <a:xfrm>
            <a:off x="5402970" y="2053031"/>
            <a:ext cx="1099200" cy="1143900"/>
            <a:chOff x="5402970" y="2053031"/>
            <a:chExt cx="1099200" cy="1143900"/>
          </a:xfrm>
        </p:grpSpPr>
        <p:sp>
          <p:nvSpPr>
            <p:cNvPr id="2544" name="Google Shape;2544;p68"/>
            <p:cNvSpPr/>
            <p:nvPr/>
          </p:nvSpPr>
          <p:spPr>
            <a:xfrm>
              <a:off x="5402970" y="2053031"/>
              <a:ext cx="1099200" cy="11439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45" name="Google Shape;2545;p68"/>
            <p:cNvPicPr preferRelativeResize="0"/>
            <p:nvPr/>
          </p:nvPicPr>
          <p:blipFill rotWithShape="1">
            <a:blip r:embed="rId6">
              <a:alphaModFix/>
            </a:blip>
            <a:srcRect b="0" l="21238" r="22751" t="0"/>
            <a:stretch/>
          </p:blipFill>
          <p:spPr>
            <a:xfrm>
              <a:off x="5418230" y="2163573"/>
              <a:ext cx="975924" cy="914776"/>
            </a:xfrm>
            <a:prstGeom prst="rect">
              <a:avLst/>
            </a:prstGeom>
            <a:noFill/>
            <a:ln>
              <a:noFill/>
            </a:ln>
          </p:spPr>
        </p:pic>
      </p:grpSp>
      <p:grpSp>
        <p:nvGrpSpPr>
          <p:cNvPr id="2546" name="Google Shape;2546;p68"/>
          <p:cNvGrpSpPr/>
          <p:nvPr/>
        </p:nvGrpSpPr>
        <p:grpSpPr>
          <a:xfrm>
            <a:off x="6635275" y="1788250"/>
            <a:ext cx="1359300" cy="1414500"/>
            <a:chOff x="6635275" y="1788250"/>
            <a:chExt cx="1359300" cy="1414500"/>
          </a:xfrm>
        </p:grpSpPr>
        <p:sp>
          <p:nvSpPr>
            <p:cNvPr id="2547" name="Google Shape;2547;p68"/>
            <p:cNvSpPr/>
            <p:nvPr/>
          </p:nvSpPr>
          <p:spPr>
            <a:xfrm>
              <a:off x="6635275" y="1788250"/>
              <a:ext cx="1359300" cy="14145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48" name="Google Shape;2548;p68"/>
            <p:cNvPicPr preferRelativeResize="0"/>
            <p:nvPr/>
          </p:nvPicPr>
          <p:blipFill>
            <a:blip r:embed="rId7">
              <a:alphaModFix/>
            </a:blip>
            <a:stretch>
              <a:fillRect/>
            </a:stretch>
          </p:blipFill>
          <p:spPr>
            <a:xfrm>
              <a:off x="6773934" y="1945925"/>
              <a:ext cx="1099250" cy="1099250"/>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9"/>
                                        </p:tgtEl>
                                        <p:attrNameLst>
                                          <p:attrName>style.visibility</p:attrName>
                                        </p:attrNameLst>
                                      </p:cBhvr>
                                      <p:to>
                                        <p:strVal val="visible"/>
                                      </p:to>
                                    </p:set>
                                    <p:animEffect filter="fade" transition="in">
                                      <p:cBhvr>
                                        <p:cTn dur="1000"/>
                                        <p:tgtEl>
                                          <p:spTgt spid="25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0"/>
                                        </p:tgtEl>
                                        <p:attrNameLst>
                                          <p:attrName>style.visibility</p:attrName>
                                        </p:attrNameLst>
                                      </p:cBhvr>
                                      <p:to>
                                        <p:strVal val="visible"/>
                                      </p:to>
                                    </p:set>
                                    <p:animEffect filter="fade" transition="in">
                                      <p:cBhvr>
                                        <p:cTn dur="1000"/>
                                        <p:tgtEl>
                                          <p:spTgt spid="25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3"/>
                                        </p:tgtEl>
                                        <p:attrNameLst>
                                          <p:attrName>style.visibility</p:attrName>
                                        </p:attrNameLst>
                                      </p:cBhvr>
                                      <p:to>
                                        <p:strVal val="visible"/>
                                      </p:to>
                                    </p:set>
                                    <p:animEffect filter="fade" transition="in">
                                      <p:cBhvr>
                                        <p:cTn dur="1000"/>
                                        <p:tgtEl>
                                          <p:spTgt spid="25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6"/>
                                        </p:tgtEl>
                                        <p:attrNameLst>
                                          <p:attrName>style.visibility</p:attrName>
                                        </p:attrNameLst>
                                      </p:cBhvr>
                                      <p:to>
                                        <p:strVal val="visible"/>
                                      </p:to>
                                    </p:set>
                                    <p:animEffect filter="fade" transition="in">
                                      <p:cBhvr>
                                        <p:cTn dur="1000"/>
                                        <p:tgtEl>
                                          <p:spTgt spid="25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552" name="Shape 2552"/>
        <p:cNvGrpSpPr/>
        <p:nvPr/>
      </p:nvGrpSpPr>
      <p:grpSpPr>
        <a:xfrm>
          <a:off x="0" y="0"/>
          <a:ext cx="0" cy="0"/>
          <a:chOff x="0" y="0"/>
          <a:chExt cx="0" cy="0"/>
        </a:xfrm>
      </p:grpSpPr>
      <p:sp>
        <p:nvSpPr>
          <p:cNvPr id="2553" name="Google Shape;2553;p69"/>
          <p:cNvSpPr txBox="1"/>
          <p:nvPr/>
        </p:nvSpPr>
        <p:spPr>
          <a:xfrm>
            <a:off x="1016600" y="126675"/>
            <a:ext cx="692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YOUR UNCONVENTIONAL CONTRIBUTIONS</a:t>
            </a:r>
            <a:endParaRPr sz="2100">
              <a:solidFill>
                <a:schemeClr val="dk1"/>
              </a:solidFill>
              <a:latin typeface="Black Han Sans"/>
              <a:ea typeface="Black Han Sans"/>
              <a:cs typeface="Black Han Sans"/>
              <a:sym typeface="Black Han Sans"/>
            </a:endParaRPr>
          </a:p>
        </p:txBody>
      </p:sp>
      <p:sp>
        <p:nvSpPr>
          <p:cNvPr id="2554" name="Google Shape;2554;p69"/>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9"/>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556" name="Google Shape;2556;p69"/>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9"/>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558" name="Google Shape;2558;p69"/>
          <p:cNvSpPr/>
          <p:nvPr/>
        </p:nvSpPr>
        <p:spPr>
          <a:xfrm>
            <a:off x="243050" y="170546"/>
            <a:ext cx="687900" cy="687900"/>
          </a:xfrm>
          <a:prstGeom prst="ellips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9"/>
          <p:cNvSpPr txBox="1"/>
          <p:nvPr/>
        </p:nvSpPr>
        <p:spPr>
          <a:xfrm>
            <a:off x="195500" y="259646"/>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06</a:t>
            </a:r>
            <a:endParaRPr sz="3000">
              <a:solidFill>
                <a:srgbClr val="FFFFFF"/>
              </a:solidFill>
              <a:latin typeface="Black Han Sans"/>
              <a:ea typeface="Black Han Sans"/>
              <a:cs typeface="Black Han Sans"/>
              <a:sym typeface="Black Han Sans"/>
            </a:endParaRPr>
          </a:p>
        </p:txBody>
      </p:sp>
      <p:sp>
        <p:nvSpPr>
          <p:cNvPr id="2560" name="Google Shape;2560;p69"/>
          <p:cNvSpPr/>
          <p:nvPr/>
        </p:nvSpPr>
        <p:spPr>
          <a:xfrm>
            <a:off x="243050" y="186967"/>
            <a:ext cx="687900" cy="687900"/>
          </a:xfrm>
          <a:prstGeom prst="ellipse">
            <a:avLst/>
          </a:pr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9"/>
          <p:cNvSpPr txBox="1"/>
          <p:nvPr/>
        </p:nvSpPr>
        <p:spPr>
          <a:xfrm>
            <a:off x="195500" y="2760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07</a:t>
            </a:r>
            <a:endParaRPr sz="3000">
              <a:solidFill>
                <a:srgbClr val="FFFFFF"/>
              </a:solidFill>
              <a:latin typeface="Black Han Sans"/>
              <a:ea typeface="Black Han Sans"/>
              <a:cs typeface="Black Han Sans"/>
              <a:sym typeface="Black Han Sans"/>
            </a:endParaRPr>
          </a:p>
        </p:txBody>
      </p:sp>
      <p:sp>
        <p:nvSpPr>
          <p:cNvPr id="2562" name="Google Shape;2562;p69"/>
          <p:cNvSpPr/>
          <p:nvPr/>
        </p:nvSpPr>
        <p:spPr>
          <a:xfrm>
            <a:off x="243050" y="170538"/>
            <a:ext cx="687900" cy="687900"/>
          </a:xfrm>
          <a:prstGeom prst="ellipse">
            <a:avLst/>
          </a:prstGeom>
          <a:solidFill>
            <a:srgbClr val="EC6299">
              <a:alpha val="87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9"/>
          <p:cNvSpPr txBox="1"/>
          <p:nvPr/>
        </p:nvSpPr>
        <p:spPr>
          <a:xfrm>
            <a:off x="195500" y="259638"/>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08</a:t>
            </a:r>
            <a:endParaRPr sz="3000">
              <a:solidFill>
                <a:srgbClr val="FFFFFF"/>
              </a:solidFill>
              <a:latin typeface="Black Han Sans"/>
              <a:ea typeface="Black Han Sans"/>
              <a:cs typeface="Black Han Sans"/>
              <a:sym typeface="Black Han Sans"/>
            </a:endParaRPr>
          </a:p>
        </p:txBody>
      </p:sp>
      <p:pic>
        <p:nvPicPr>
          <p:cNvPr id="2564" name="Google Shape;2564;p69"/>
          <p:cNvPicPr preferRelativeResize="0"/>
          <p:nvPr/>
        </p:nvPicPr>
        <p:blipFill>
          <a:blip r:embed="rId3">
            <a:alphaModFix/>
          </a:blip>
          <a:stretch>
            <a:fillRect/>
          </a:stretch>
        </p:blipFill>
        <p:spPr>
          <a:xfrm>
            <a:off x="593388" y="1008225"/>
            <a:ext cx="5175924" cy="3885165"/>
          </a:xfrm>
          <a:prstGeom prst="rect">
            <a:avLst/>
          </a:prstGeom>
          <a:noFill/>
          <a:ln>
            <a:noFill/>
          </a:ln>
        </p:spPr>
      </p:pic>
      <p:pic>
        <p:nvPicPr>
          <p:cNvPr id="2565" name="Google Shape;2565;p69"/>
          <p:cNvPicPr preferRelativeResize="0"/>
          <p:nvPr/>
        </p:nvPicPr>
        <p:blipFill rotWithShape="1">
          <a:blip r:embed="rId3">
            <a:alphaModFix/>
          </a:blip>
          <a:srcRect b="0" l="37398" r="0" t="0"/>
          <a:stretch/>
        </p:blipFill>
        <p:spPr>
          <a:xfrm>
            <a:off x="5197804" y="1008225"/>
            <a:ext cx="3240151" cy="3885174"/>
          </a:xfrm>
          <a:prstGeom prst="rect">
            <a:avLst/>
          </a:prstGeom>
          <a:noFill/>
          <a:ln>
            <a:noFill/>
          </a:ln>
        </p:spPr>
      </p:pic>
      <p:grpSp>
        <p:nvGrpSpPr>
          <p:cNvPr id="2566" name="Google Shape;2566;p69"/>
          <p:cNvGrpSpPr/>
          <p:nvPr/>
        </p:nvGrpSpPr>
        <p:grpSpPr>
          <a:xfrm>
            <a:off x="2418100" y="1461125"/>
            <a:ext cx="1528200" cy="1432500"/>
            <a:chOff x="2418100" y="1461125"/>
            <a:chExt cx="1528200" cy="1432500"/>
          </a:xfrm>
        </p:grpSpPr>
        <p:sp>
          <p:nvSpPr>
            <p:cNvPr id="2567" name="Google Shape;2567;p69"/>
            <p:cNvSpPr/>
            <p:nvPr/>
          </p:nvSpPr>
          <p:spPr>
            <a:xfrm>
              <a:off x="2418100" y="1461125"/>
              <a:ext cx="1528200" cy="14325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68" name="Google Shape;2568;p69"/>
            <p:cNvPicPr preferRelativeResize="0"/>
            <p:nvPr/>
          </p:nvPicPr>
          <p:blipFill>
            <a:blip r:embed="rId4">
              <a:alphaModFix/>
            </a:blip>
            <a:stretch>
              <a:fillRect/>
            </a:stretch>
          </p:blipFill>
          <p:spPr>
            <a:xfrm>
              <a:off x="2555550" y="1551125"/>
              <a:ext cx="1251599" cy="1251599"/>
            </a:xfrm>
            <a:prstGeom prst="rect">
              <a:avLst/>
            </a:prstGeom>
            <a:noFill/>
            <a:ln>
              <a:noFill/>
            </a:ln>
          </p:spPr>
        </p:pic>
      </p:grpSp>
      <p:grpSp>
        <p:nvGrpSpPr>
          <p:cNvPr id="2569" name="Google Shape;2569;p69"/>
          <p:cNvGrpSpPr/>
          <p:nvPr/>
        </p:nvGrpSpPr>
        <p:grpSpPr>
          <a:xfrm>
            <a:off x="6514475" y="1855500"/>
            <a:ext cx="1528200" cy="1432500"/>
            <a:chOff x="6514475" y="1855500"/>
            <a:chExt cx="1528200" cy="1432500"/>
          </a:xfrm>
        </p:grpSpPr>
        <p:sp>
          <p:nvSpPr>
            <p:cNvPr id="2570" name="Google Shape;2570;p69"/>
            <p:cNvSpPr/>
            <p:nvPr/>
          </p:nvSpPr>
          <p:spPr>
            <a:xfrm>
              <a:off x="6514475" y="1855500"/>
              <a:ext cx="1528200" cy="1432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71" name="Google Shape;2571;p69"/>
            <p:cNvPicPr preferRelativeResize="0"/>
            <p:nvPr/>
          </p:nvPicPr>
          <p:blipFill>
            <a:blip r:embed="rId5">
              <a:alphaModFix/>
            </a:blip>
            <a:stretch>
              <a:fillRect/>
            </a:stretch>
          </p:blipFill>
          <p:spPr>
            <a:xfrm>
              <a:off x="6655426" y="1945950"/>
              <a:ext cx="1251601" cy="1251601"/>
            </a:xfrm>
            <a:prstGeom prst="rect">
              <a:avLst/>
            </a:prstGeom>
            <a:noFill/>
            <a:ln cap="flat" cmpd="sng" w="19050">
              <a:solidFill>
                <a:schemeClr val="dk2"/>
              </a:solidFill>
              <a:prstDash val="solid"/>
              <a:round/>
              <a:headEnd len="sm" w="sm" type="none"/>
              <a:tailEnd len="sm" w="sm" type="none"/>
            </a:ln>
          </p:spPr>
        </p:pic>
      </p:grpSp>
      <p:grpSp>
        <p:nvGrpSpPr>
          <p:cNvPr id="2572" name="Google Shape;2572;p69"/>
          <p:cNvGrpSpPr/>
          <p:nvPr/>
        </p:nvGrpSpPr>
        <p:grpSpPr>
          <a:xfrm>
            <a:off x="3915982" y="2187225"/>
            <a:ext cx="1335300" cy="1251600"/>
            <a:chOff x="3915982" y="2187225"/>
            <a:chExt cx="1335300" cy="1251600"/>
          </a:xfrm>
        </p:grpSpPr>
        <p:sp>
          <p:nvSpPr>
            <p:cNvPr id="2573" name="Google Shape;2573;p69"/>
            <p:cNvSpPr/>
            <p:nvPr/>
          </p:nvSpPr>
          <p:spPr>
            <a:xfrm>
              <a:off x="3915982" y="2187225"/>
              <a:ext cx="1335300" cy="12516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74" name="Google Shape;2574;p69"/>
            <p:cNvPicPr preferRelativeResize="0"/>
            <p:nvPr/>
          </p:nvPicPr>
          <p:blipFill>
            <a:blip r:embed="rId6">
              <a:alphaModFix/>
            </a:blip>
            <a:stretch>
              <a:fillRect/>
            </a:stretch>
          </p:blipFill>
          <p:spPr>
            <a:xfrm>
              <a:off x="3999300" y="2240325"/>
              <a:ext cx="1145400" cy="1145400"/>
            </a:xfrm>
            <a:prstGeom prst="rect">
              <a:avLst/>
            </a:prstGeom>
            <a:noFill/>
            <a:ln cap="flat" cmpd="sng" w="19050">
              <a:solidFill>
                <a:schemeClr val="dk2"/>
              </a:solidFill>
              <a:prstDash val="solid"/>
              <a:round/>
              <a:headEnd len="sm" w="sm" type="none"/>
              <a:tailEnd len="sm" w="sm" type="none"/>
            </a:ln>
          </p:spPr>
        </p:pic>
      </p:grpSp>
      <p:pic>
        <p:nvPicPr>
          <p:cNvPr id="2575" name="Google Shape;2575;p69"/>
          <p:cNvPicPr preferRelativeResize="0"/>
          <p:nvPr/>
        </p:nvPicPr>
        <p:blipFill>
          <a:blip r:embed="rId7">
            <a:alphaModFix/>
          </a:blip>
          <a:stretch>
            <a:fillRect/>
          </a:stretch>
        </p:blipFill>
        <p:spPr>
          <a:xfrm>
            <a:off x="5373275" y="2062150"/>
            <a:ext cx="1019200" cy="1019200"/>
          </a:xfrm>
          <a:prstGeom prst="rect">
            <a:avLst/>
          </a:prstGeom>
          <a:noFill/>
          <a:ln cap="flat" cmpd="sng" w="19050">
            <a:solidFill>
              <a:schemeClr val="dk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6"/>
                                        </p:tgtEl>
                                        <p:attrNameLst>
                                          <p:attrName>style.visibility</p:attrName>
                                        </p:attrNameLst>
                                      </p:cBhvr>
                                      <p:to>
                                        <p:strVal val="visible"/>
                                      </p:to>
                                    </p:set>
                                    <p:animEffect filter="fade" transition="in">
                                      <p:cBhvr>
                                        <p:cTn dur="1000"/>
                                        <p:tgtEl>
                                          <p:spTgt spid="25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2"/>
                                        </p:tgtEl>
                                        <p:attrNameLst>
                                          <p:attrName>style.visibility</p:attrName>
                                        </p:attrNameLst>
                                      </p:cBhvr>
                                      <p:to>
                                        <p:strVal val="visible"/>
                                      </p:to>
                                    </p:set>
                                    <p:animEffect filter="fade" transition="in">
                                      <p:cBhvr>
                                        <p:cTn dur="1000"/>
                                        <p:tgtEl>
                                          <p:spTgt spid="25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5"/>
                                        </p:tgtEl>
                                        <p:attrNameLst>
                                          <p:attrName>style.visibility</p:attrName>
                                        </p:attrNameLst>
                                      </p:cBhvr>
                                      <p:to>
                                        <p:strVal val="visible"/>
                                      </p:to>
                                    </p:set>
                                    <p:animEffect filter="fade" transition="in">
                                      <p:cBhvr>
                                        <p:cTn dur="1000"/>
                                        <p:tgtEl>
                                          <p:spTgt spid="25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9"/>
                                        </p:tgtEl>
                                        <p:attrNameLst>
                                          <p:attrName>style.visibility</p:attrName>
                                        </p:attrNameLst>
                                      </p:cBhvr>
                                      <p:to>
                                        <p:strVal val="visible"/>
                                      </p:to>
                                    </p:set>
                                    <p:animEffect filter="fade" transition="in">
                                      <p:cBhvr>
                                        <p:cTn dur="1000"/>
                                        <p:tgtEl>
                                          <p:spTgt spid="25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579" name="Shape 2579"/>
        <p:cNvGrpSpPr/>
        <p:nvPr/>
      </p:nvGrpSpPr>
      <p:grpSpPr>
        <a:xfrm>
          <a:off x="0" y="0"/>
          <a:ext cx="0" cy="0"/>
          <a:chOff x="0" y="0"/>
          <a:chExt cx="0" cy="0"/>
        </a:xfrm>
      </p:grpSpPr>
      <p:sp>
        <p:nvSpPr>
          <p:cNvPr id="2580" name="Google Shape;2580;p70"/>
          <p:cNvSpPr txBox="1"/>
          <p:nvPr/>
        </p:nvSpPr>
        <p:spPr>
          <a:xfrm>
            <a:off x="1016600" y="126675"/>
            <a:ext cx="692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YOUR UNCONVENTIONAL CONTRIBUTIONS</a:t>
            </a:r>
            <a:endParaRPr sz="2100">
              <a:solidFill>
                <a:schemeClr val="dk1"/>
              </a:solidFill>
              <a:latin typeface="Black Han Sans"/>
              <a:ea typeface="Black Han Sans"/>
              <a:cs typeface="Black Han Sans"/>
              <a:sym typeface="Black Han Sans"/>
            </a:endParaRPr>
          </a:p>
        </p:txBody>
      </p:sp>
      <p:sp>
        <p:nvSpPr>
          <p:cNvPr id="2581" name="Google Shape;2581;p70"/>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0"/>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583" name="Google Shape;2583;p70"/>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0"/>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585" name="Google Shape;2585;p70"/>
          <p:cNvSpPr/>
          <p:nvPr/>
        </p:nvSpPr>
        <p:spPr>
          <a:xfrm>
            <a:off x="243050" y="170546"/>
            <a:ext cx="687900" cy="687900"/>
          </a:xfrm>
          <a:prstGeom prst="ellips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0"/>
          <p:cNvSpPr txBox="1"/>
          <p:nvPr/>
        </p:nvSpPr>
        <p:spPr>
          <a:xfrm>
            <a:off x="195500" y="259646"/>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06</a:t>
            </a:r>
            <a:endParaRPr sz="3000">
              <a:solidFill>
                <a:srgbClr val="FFFFFF"/>
              </a:solidFill>
              <a:latin typeface="Black Han Sans"/>
              <a:ea typeface="Black Han Sans"/>
              <a:cs typeface="Black Han Sans"/>
              <a:sym typeface="Black Han Sans"/>
            </a:endParaRPr>
          </a:p>
        </p:txBody>
      </p:sp>
      <p:sp>
        <p:nvSpPr>
          <p:cNvPr id="2587" name="Google Shape;2587;p70"/>
          <p:cNvSpPr/>
          <p:nvPr/>
        </p:nvSpPr>
        <p:spPr>
          <a:xfrm>
            <a:off x="243050" y="186967"/>
            <a:ext cx="687900" cy="687900"/>
          </a:xfrm>
          <a:prstGeom prst="ellipse">
            <a:avLst/>
          </a:pr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0"/>
          <p:cNvSpPr txBox="1"/>
          <p:nvPr/>
        </p:nvSpPr>
        <p:spPr>
          <a:xfrm>
            <a:off x="195500" y="2760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07</a:t>
            </a:r>
            <a:endParaRPr sz="3000">
              <a:solidFill>
                <a:srgbClr val="FFFFFF"/>
              </a:solidFill>
              <a:latin typeface="Black Han Sans"/>
              <a:ea typeface="Black Han Sans"/>
              <a:cs typeface="Black Han Sans"/>
              <a:sym typeface="Black Han Sans"/>
            </a:endParaRPr>
          </a:p>
        </p:txBody>
      </p:sp>
      <p:sp>
        <p:nvSpPr>
          <p:cNvPr id="2589" name="Google Shape;2589;p70"/>
          <p:cNvSpPr/>
          <p:nvPr/>
        </p:nvSpPr>
        <p:spPr>
          <a:xfrm>
            <a:off x="243050" y="170538"/>
            <a:ext cx="687900" cy="687900"/>
          </a:xfrm>
          <a:prstGeom prst="ellipse">
            <a:avLst/>
          </a:prstGeom>
          <a:solidFill>
            <a:srgbClr val="EC6299">
              <a:alpha val="87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0"/>
          <p:cNvSpPr txBox="1"/>
          <p:nvPr/>
        </p:nvSpPr>
        <p:spPr>
          <a:xfrm>
            <a:off x="195500" y="259638"/>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08</a:t>
            </a:r>
            <a:endParaRPr sz="3000">
              <a:solidFill>
                <a:srgbClr val="FFFFFF"/>
              </a:solidFill>
              <a:latin typeface="Black Han Sans"/>
              <a:ea typeface="Black Han Sans"/>
              <a:cs typeface="Black Han Sans"/>
              <a:sym typeface="Black Han Sans"/>
            </a:endParaRPr>
          </a:p>
        </p:txBody>
      </p:sp>
      <p:sp>
        <p:nvSpPr>
          <p:cNvPr id="2591" name="Google Shape;2591;p70"/>
          <p:cNvSpPr txBox="1"/>
          <p:nvPr/>
        </p:nvSpPr>
        <p:spPr>
          <a:xfrm>
            <a:off x="365550" y="1075450"/>
            <a:ext cx="3340200" cy="29553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ABeeZee"/>
                <a:ea typeface="ABeeZee"/>
                <a:cs typeface="ABeeZee"/>
                <a:sym typeface="ABeeZee"/>
              </a:rPr>
              <a:t>Recognize my </a:t>
            </a:r>
            <a:r>
              <a:rPr lang="en" sz="1800">
                <a:solidFill>
                  <a:schemeClr val="dk1"/>
                </a:solidFill>
                <a:latin typeface="ABeeZee"/>
                <a:ea typeface="ABeeZee"/>
                <a:cs typeface="ABeeZee"/>
                <a:sym typeface="ABeeZee"/>
              </a:rPr>
              <a:t>privileges:</a:t>
            </a:r>
            <a:endParaRPr sz="1800">
              <a:solidFill>
                <a:schemeClr val="dk1"/>
              </a:solidFill>
              <a:latin typeface="ABeeZee"/>
              <a:ea typeface="ABeeZee"/>
              <a:cs typeface="ABeeZee"/>
              <a:sym typeface="ABeeZee"/>
            </a:endParaRPr>
          </a:p>
          <a:p>
            <a:pPr indent="0" lvl="0" marL="0" rtl="0" algn="l">
              <a:spcBef>
                <a:spcPts val="0"/>
              </a:spcBef>
              <a:spcAft>
                <a:spcPts val="0"/>
              </a:spcAft>
              <a:buNone/>
            </a:pPr>
            <a:r>
              <a:t/>
            </a:r>
            <a:endParaRPr sz="1800">
              <a:solidFill>
                <a:schemeClr val="dk1"/>
              </a:solidFill>
              <a:latin typeface="ABeeZee"/>
              <a:ea typeface="ABeeZee"/>
              <a:cs typeface="ABeeZee"/>
              <a:sym typeface="ABeeZee"/>
            </a:endParaRPr>
          </a:p>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Compensated for my open source work</a:t>
            </a:r>
            <a:endParaRPr sz="1800">
              <a:solidFill>
                <a:schemeClr val="dk1"/>
              </a:solidFill>
              <a:latin typeface="ABeeZee"/>
              <a:ea typeface="ABeeZee"/>
              <a:cs typeface="ABeeZee"/>
              <a:sym typeface="ABeeZee"/>
            </a:endParaRPr>
          </a:p>
          <a:p>
            <a:pPr indent="0" lvl="0" marL="457200" rtl="0" algn="l">
              <a:spcBef>
                <a:spcPts val="0"/>
              </a:spcBef>
              <a:spcAft>
                <a:spcPts val="0"/>
              </a:spcAft>
              <a:buNone/>
            </a:pPr>
            <a:r>
              <a:t/>
            </a:r>
            <a:endParaRPr sz="1800">
              <a:solidFill>
                <a:schemeClr val="dk1"/>
              </a:solidFill>
              <a:latin typeface="ABeeZee"/>
              <a:ea typeface="ABeeZee"/>
              <a:cs typeface="ABeeZee"/>
              <a:sym typeface="ABeeZee"/>
            </a:endParaRPr>
          </a:p>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Live in North America, part of the Global North</a:t>
            </a:r>
            <a:endParaRPr sz="1800">
              <a:solidFill>
                <a:schemeClr val="dk1"/>
              </a:solidFill>
              <a:latin typeface="ABeeZee"/>
              <a:ea typeface="ABeeZee"/>
              <a:cs typeface="ABeeZee"/>
              <a:sym typeface="ABeeZee"/>
            </a:endParaRPr>
          </a:p>
          <a:p>
            <a:pPr indent="0" lvl="0" marL="457200" rtl="0" algn="l">
              <a:spcBef>
                <a:spcPts val="0"/>
              </a:spcBef>
              <a:spcAft>
                <a:spcPts val="0"/>
              </a:spcAft>
              <a:buNone/>
            </a:pPr>
            <a:r>
              <a:t/>
            </a:r>
            <a:endParaRPr sz="1800">
              <a:solidFill>
                <a:schemeClr val="dk1"/>
              </a:solidFill>
              <a:latin typeface="ABeeZee"/>
              <a:ea typeface="ABeeZee"/>
              <a:cs typeface="ABeeZee"/>
              <a:sym typeface="ABeeZee"/>
            </a:endParaRPr>
          </a:p>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No dependents</a:t>
            </a:r>
            <a:endParaRPr sz="1800">
              <a:solidFill>
                <a:schemeClr val="dk1"/>
              </a:solidFill>
              <a:latin typeface="ABeeZee"/>
              <a:ea typeface="ABeeZee"/>
              <a:cs typeface="ABeeZee"/>
              <a:sym typeface="ABeeZee"/>
            </a:endParaRPr>
          </a:p>
          <a:p>
            <a:pPr indent="0" lvl="0" marL="457200" rtl="0" algn="l">
              <a:spcBef>
                <a:spcPts val="0"/>
              </a:spcBef>
              <a:spcAft>
                <a:spcPts val="0"/>
              </a:spcAft>
              <a:buNone/>
            </a:pPr>
            <a:r>
              <a:t/>
            </a:r>
            <a:endParaRPr sz="1800">
              <a:solidFill>
                <a:schemeClr val="dk1"/>
              </a:solidFill>
              <a:latin typeface="ABeeZee"/>
              <a:ea typeface="ABeeZee"/>
              <a:cs typeface="ABeeZee"/>
              <a:sym typeface="ABeeZee"/>
            </a:endParaRPr>
          </a:p>
        </p:txBody>
      </p:sp>
      <p:pic>
        <p:nvPicPr>
          <p:cNvPr id="2592" name="Google Shape;2592;p70"/>
          <p:cNvPicPr preferRelativeResize="0"/>
          <p:nvPr/>
        </p:nvPicPr>
        <p:blipFill>
          <a:blip r:embed="rId3">
            <a:alphaModFix/>
          </a:blip>
          <a:stretch>
            <a:fillRect/>
          </a:stretch>
        </p:blipFill>
        <p:spPr>
          <a:xfrm>
            <a:off x="3967525" y="1597025"/>
            <a:ext cx="3198096" cy="2400570"/>
          </a:xfrm>
          <a:prstGeom prst="rect">
            <a:avLst/>
          </a:prstGeom>
          <a:noFill/>
          <a:ln>
            <a:noFill/>
          </a:ln>
        </p:spPr>
      </p:pic>
      <p:pic>
        <p:nvPicPr>
          <p:cNvPr id="2593" name="Google Shape;2593;p70"/>
          <p:cNvPicPr preferRelativeResize="0"/>
          <p:nvPr/>
        </p:nvPicPr>
        <p:blipFill rotWithShape="1">
          <a:blip r:embed="rId3">
            <a:alphaModFix/>
          </a:blip>
          <a:srcRect b="0" l="37398" r="0" t="0"/>
          <a:stretch/>
        </p:blipFill>
        <p:spPr>
          <a:xfrm>
            <a:off x="6812500" y="1597025"/>
            <a:ext cx="2002024" cy="2400575"/>
          </a:xfrm>
          <a:prstGeom prst="rect">
            <a:avLst/>
          </a:prstGeom>
          <a:noFill/>
          <a:ln>
            <a:noFill/>
          </a:ln>
        </p:spPr>
      </p:pic>
      <p:pic>
        <p:nvPicPr>
          <p:cNvPr id="2594" name="Google Shape;2594;p70"/>
          <p:cNvPicPr preferRelativeResize="0"/>
          <p:nvPr/>
        </p:nvPicPr>
        <p:blipFill>
          <a:blip r:embed="rId4">
            <a:alphaModFix/>
          </a:blip>
          <a:stretch>
            <a:fillRect/>
          </a:stretch>
        </p:blipFill>
        <p:spPr>
          <a:xfrm>
            <a:off x="5147714" y="1820667"/>
            <a:ext cx="837720" cy="1227233"/>
          </a:xfrm>
          <a:prstGeom prst="rect">
            <a:avLst/>
          </a:prstGeom>
          <a:noFill/>
          <a:ln cap="flat" cmpd="sng" w="9525">
            <a:solidFill>
              <a:schemeClr val="dk1"/>
            </a:solidFill>
            <a:prstDash val="solid"/>
            <a:round/>
            <a:headEnd len="sm" w="sm" type="none"/>
            <a:tailEnd len="sm" w="sm" type="none"/>
          </a:ln>
        </p:spPr>
      </p:pic>
      <p:pic>
        <p:nvPicPr>
          <p:cNvPr id="2595" name="Google Shape;2595;p70"/>
          <p:cNvPicPr preferRelativeResize="0"/>
          <p:nvPr/>
        </p:nvPicPr>
        <p:blipFill>
          <a:blip r:embed="rId5">
            <a:alphaModFix/>
          </a:blip>
          <a:stretch>
            <a:fillRect/>
          </a:stretch>
        </p:blipFill>
        <p:spPr>
          <a:xfrm>
            <a:off x="5949381" y="2271588"/>
            <a:ext cx="910200" cy="910200"/>
          </a:xfrm>
          <a:prstGeom prst="rect">
            <a:avLst/>
          </a:prstGeom>
          <a:noFill/>
          <a:ln cap="flat" cmpd="sng" w="9525">
            <a:solidFill>
              <a:schemeClr val="dk1"/>
            </a:solidFill>
            <a:prstDash val="solid"/>
            <a:round/>
            <a:headEnd len="sm" w="sm" type="none"/>
            <a:tailEnd len="sm" w="sm" type="none"/>
          </a:ln>
        </p:spPr>
      </p:pic>
      <p:pic>
        <p:nvPicPr>
          <p:cNvPr id="2596" name="Google Shape;2596;p70"/>
          <p:cNvPicPr preferRelativeResize="0"/>
          <p:nvPr/>
        </p:nvPicPr>
        <p:blipFill>
          <a:blip r:embed="rId6">
            <a:alphaModFix/>
          </a:blip>
          <a:stretch>
            <a:fillRect/>
          </a:stretch>
        </p:blipFill>
        <p:spPr>
          <a:xfrm>
            <a:off x="6881561" y="2061030"/>
            <a:ext cx="1863894" cy="1004133"/>
          </a:xfrm>
          <a:prstGeom prst="rect">
            <a:avLst/>
          </a:prstGeom>
          <a:noFill/>
          <a:ln cap="flat" cmpd="sng" w="9525">
            <a:solidFill>
              <a:schemeClr val="dk1"/>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4"/>
                                        </p:tgtEl>
                                        <p:attrNameLst>
                                          <p:attrName>style.visibility</p:attrName>
                                        </p:attrNameLst>
                                      </p:cBhvr>
                                      <p:to>
                                        <p:strVal val="visible"/>
                                      </p:to>
                                    </p:set>
                                    <p:animEffect filter="fade" transition="in">
                                      <p:cBhvr>
                                        <p:cTn dur="1000"/>
                                        <p:tgtEl>
                                          <p:spTgt spid="2594"/>
                                        </p:tgtEl>
                                      </p:cBhvr>
                                    </p:animEffect>
                                  </p:childTnLst>
                                </p:cTn>
                              </p:par>
                              <p:par>
                                <p:cTn fill="hold" nodeType="withEffect" presetClass="entr" presetID="10" presetSubtype="0">
                                  <p:stCondLst>
                                    <p:cond delay="0"/>
                                  </p:stCondLst>
                                  <p:childTnLst>
                                    <p:set>
                                      <p:cBhvr>
                                        <p:cTn dur="1" fill="hold">
                                          <p:stCondLst>
                                            <p:cond delay="0"/>
                                          </p:stCondLst>
                                        </p:cTn>
                                        <p:tgtEl>
                                          <p:spTgt spid="2595"/>
                                        </p:tgtEl>
                                        <p:attrNameLst>
                                          <p:attrName>style.visibility</p:attrName>
                                        </p:attrNameLst>
                                      </p:cBhvr>
                                      <p:to>
                                        <p:strVal val="visible"/>
                                      </p:to>
                                    </p:set>
                                    <p:animEffect filter="fade" transition="in">
                                      <p:cBhvr>
                                        <p:cTn dur="1000"/>
                                        <p:tgtEl>
                                          <p:spTgt spid="2595"/>
                                        </p:tgtEl>
                                      </p:cBhvr>
                                    </p:animEffect>
                                  </p:childTnLst>
                                </p:cTn>
                              </p:par>
                              <p:par>
                                <p:cTn fill="hold" nodeType="withEffect" presetClass="entr" presetID="10" presetSubtype="0">
                                  <p:stCondLst>
                                    <p:cond delay="0"/>
                                  </p:stCondLst>
                                  <p:childTnLst>
                                    <p:set>
                                      <p:cBhvr>
                                        <p:cTn dur="1" fill="hold">
                                          <p:stCondLst>
                                            <p:cond delay="0"/>
                                          </p:stCondLst>
                                        </p:cTn>
                                        <p:tgtEl>
                                          <p:spTgt spid="2596"/>
                                        </p:tgtEl>
                                        <p:attrNameLst>
                                          <p:attrName>style.visibility</p:attrName>
                                        </p:attrNameLst>
                                      </p:cBhvr>
                                      <p:to>
                                        <p:strVal val="visible"/>
                                      </p:to>
                                    </p:set>
                                    <p:animEffect filter="fade" transition="in">
                                      <p:cBhvr>
                                        <p:cTn dur="1000"/>
                                        <p:tgtEl>
                                          <p:spTgt spid="25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600" name="Shape 2600"/>
        <p:cNvGrpSpPr/>
        <p:nvPr/>
      </p:nvGrpSpPr>
      <p:grpSpPr>
        <a:xfrm>
          <a:off x="0" y="0"/>
          <a:ext cx="0" cy="0"/>
          <a:chOff x="0" y="0"/>
          <a:chExt cx="0" cy="0"/>
        </a:xfrm>
      </p:grpSpPr>
      <p:sp>
        <p:nvSpPr>
          <p:cNvPr id="2601" name="Google Shape;2601;p71"/>
          <p:cNvSpPr txBox="1"/>
          <p:nvPr/>
        </p:nvSpPr>
        <p:spPr>
          <a:xfrm>
            <a:off x="1016600" y="126675"/>
            <a:ext cx="692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YOUR UNCONVENTIONAL CONTRIBUTIONS</a:t>
            </a:r>
            <a:endParaRPr sz="2100">
              <a:solidFill>
                <a:schemeClr val="dk1"/>
              </a:solidFill>
              <a:latin typeface="Black Han Sans"/>
              <a:ea typeface="Black Han Sans"/>
              <a:cs typeface="Black Han Sans"/>
              <a:sym typeface="Black Han Sans"/>
            </a:endParaRPr>
          </a:p>
        </p:txBody>
      </p:sp>
      <p:sp>
        <p:nvSpPr>
          <p:cNvPr id="2602" name="Google Shape;2602;p71"/>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1"/>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604" name="Google Shape;2604;p71"/>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1"/>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606" name="Google Shape;2606;p71"/>
          <p:cNvSpPr/>
          <p:nvPr/>
        </p:nvSpPr>
        <p:spPr>
          <a:xfrm>
            <a:off x="243050" y="170546"/>
            <a:ext cx="687900" cy="687900"/>
          </a:xfrm>
          <a:prstGeom prst="ellips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1"/>
          <p:cNvSpPr txBox="1"/>
          <p:nvPr/>
        </p:nvSpPr>
        <p:spPr>
          <a:xfrm>
            <a:off x="195500" y="259646"/>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06</a:t>
            </a:r>
            <a:endParaRPr sz="3000">
              <a:solidFill>
                <a:srgbClr val="FFFFFF"/>
              </a:solidFill>
              <a:latin typeface="Black Han Sans"/>
              <a:ea typeface="Black Han Sans"/>
              <a:cs typeface="Black Han Sans"/>
              <a:sym typeface="Black Han Sans"/>
            </a:endParaRPr>
          </a:p>
        </p:txBody>
      </p:sp>
      <p:sp>
        <p:nvSpPr>
          <p:cNvPr id="2608" name="Google Shape;2608;p71"/>
          <p:cNvSpPr/>
          <p:nvPr/>
        </p:nvSpPr>
        <p:spPr>
          <a:xfrm>
            <a:off x="243050" y="186967"/>
            <a:ext cx="687900" cy="687900"/>
          </a:xfrm>
          <a:prstGeom prst="ellipse">
            <a:avLst/>
          </a:pr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1"/>
          <p:cNvSpPr txBox="1"/>
          <p:nvPr/>
        </p:nvSpPr>
        <p:spPr>
          <a:xfrm>
            <a:off x="195500" y="2760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07</a:t>
            </a:r>
            <a:endParaRPr sz="3000">
              <a:solidFill>
                <a:srgbClr val="FFFFFF"/>
              </a:solidFill>
              <a:latin typeface="Black Han Sans"/>
              <a:ea typeface="Black Han Sans"/>
              <a:cs typeface="Black Han Sans"/>
              <a:sym typeface="Black Han Sans"/>
            </a:endParaRPr>
          </a:p>
        </p:txBody>
      </p:sp>
      <p:sp>
        <p:nvSpPr>
          <p:cNvPr id="2610" name="Google Shape;2610;p71"/>
          <p:cNvSpPr/>
          <p:nvPr/>
        </p:nvSpPr>
        <p:spPr>
          <a:xfrm>
            <a:off x="243050" y="170538"/>
            <a:ext cx="687900" cy="687900"/>
          </a:xfrm>
          <a:prstGeom prst="ellipse">
            <a:avLst/>
          </a:prstGeom>
          <a:solidFill>
            <a:srgbClr val="EC6299">
              <a:alpha val="87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1"/>
          <p:cNvSpPr txBox="1"/>
          <p:nvPr/>
        </p:nvSpPr>
        <p:spPr>
          <a:xfrm>
            <a:off x="195500" y="259638"/>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08</a:t>
            </a:r>
            <a:endParaRPr sz="3000">
              <a:solidFill>
                <a:srgbClr val="FFFFFF"/>
              </a:solidFill>
              <a:latin typeface="Black Han Sans"/>
              <a:ea typeface="Black Han Sans"/>
              <a:cs typeface="Black Han Sans"/>
              <a:sym typeface="Black Han Sans"/>
            </a:endParaRPr>
          </a:p>
        </p:txBody>
      </p:sp>
      <p:pic>
        <p:nvPicPr>
          <p:cNvPr id="2612" name="Google Shape;2612;p71"/>
          <p:cNvPicPr preferRelativeResize="0"/>
          <p:nvPr/>
        </p:nvPicPr>
        <p:blipFill>
          <a:blip r:embed="rId3">
            <a:alphaModFix/>
          </a:blip>
          <a:stretch>
            <a:fillRect/>
          </a:stretch>
        </p:blipFill>
        <p:spPr>
          <a:xfrm>
            <a:off x="4755600" y="959775"/>
            <a:ext cx="2818276" cy="2115470"/>
          </a:xfrm>
          <a:prstGeom prst="rect">
            <a:avLst/>
          </a:prstGeom>
          <a:noFill/>
          <a:ln>
            <a:noFill/>
          </a:ln>
        </p:spPr>
      </p:pic>
      <p:pic>
        <p:nvPicPr>
          <p:cNvPr id="2613" name="Google Shape;2613;p71"/>
          <p:cNvPicPr preferRelativeResize="0"/>
          <p:nvPr/>
        </p:nvPicPr>
        <p:blipFill rotWithShape="1">
          <a:blip r:embed="rId3">
            <a:alphaModFix/>
          </a:blip>
          <a:srcRect b="0" l="37398" r="0" t="0"/>
          <a:stretch/>
        </p:blipFill>
        <p:spPr>
          <a:xfrm>
            <a:off x="7262694" y="959775"/>
            <a:ext cx="1764257" cy="2115475"/>
          </a:xfrm>
          <a:prstGeom prst="rect">
            <a:avLst/>
          </a:prstGeom>
          <a:noFill/>
          <a:ln>
            <a:noFill/>
          </a:ln>
        </p:spPr>
      </p:pic>
      <p:pic>
        <p:nvPicPr>
          <p:cNvPr id="2614" name="Google Shape;2614;p71"/>
          <p:cNvPicPr preferRelativeResize="0"/>
          <p:nvPr/>
        </p:nvPicPr>
        <p:blipFill>
          <a:blip r:embed="rId4">
            <a:alphaModFix/>
          </a:blip>
          <a:stretch>
            <a:fillRect/>
          </a:stretch>
        </p:blipFill>
        <p:spPr>
          <a:xfrm>
            <a:off x="5795625" y="1156857"/>
            <a:ext cx="738228" cy="1081482"/>
          </a:xfrm>
          <a:prstGeom prst="rect">
            <a:avLst/>
          </a:prstGeom>
          <a:noFill/>
          <a:ln cap="flat" cmpd="sng" w="9525">
            <a:solidFill>
              <a:schemeClr val="dk1"/>
            </a:solidFill>
            <a:prstDash val="solid"/>
            <a:round/>
            <a:headEnd len="sm" w="sm" type="none"/>
            <a:tailEnd len="sm" w="sm" type="none"/>
          </a:ln>
        </p:spPr>
      </p:pic>
      <p:pic>
        <p:nvPicPr>
          <p:cNvPr id="2615" name="Google Shape;2615;p71"/>
          <p:cNvPicPr preferRelativeResize="0"/>
          <p:nvPr/>
        </p:nvPicPr>
        <p:blipFill>
          <a:blip r:embed="rId5">
            <a:alphaModFix/>
          </a:blip>
          <a:stretch>
            <a:fillRect/>
          </a:stretch>
        </p:blipFill>
        <p:spPr>
          <a:xfrm>
            <a:off x="6502083" y="1554225"/>
            <a:ext cx="802100" cy="802103"/>
          </a:xfrm>
          <a:prstGeom prst="rect">
            <a:avLst/>
          </a:prstGeom>
          <a:noFill/>
          <a:ln cap="flat" cmpd="sng" w="9525">
            <a:solidFill>
              <a:schemeClr val="dk1"/>
            </a:solidFill>
            <a:prstDash val="solid"/>
            <a:round/>
            <a:headEnd len="sm" w="sm" type="none"/>
            <a:tailEnd len="sm" w="sm" type="none"/>
          </a:ln>
        </p:spPr>
      </p:pic>
      <p:pic>
        <p:nvPicPr>
          <p:cNvPr id="2616" name="Google Shape;2616;p71"/>
          <p:cNvPicPr preferRelativeResize="0"/>
          <p:nvPr/>
        </p:nvPicPr>
        <p:blipFill>
          <a:blip r:embed="rId6">
            <a:alphaModFix/>
          </a:blip>
          <a:stretch>
            <a:fillRect/>
          </a:stretch>
        </p:blipFill>
        <p:spPr>
          <a:xfrm>
            <a:off x="7323553" y="1368674"/>
            <a:ext cx="1642531" cy="884879"/>
          </a:xfrm>
          <a:prstGeom prst="rect">
            <a:avLst/>
          </a:prstGeom>
          <a:noFill/>
          <a:ln cap="flat" cmpd="sng" w="9525">
            <a:solidFill>
              <a:schemeClr val="dk1"/>
            </a:solidFill>
            <a:prstDash val="solid"/>
            <a:round/>
            <a:headEnd len="sm" w="sm" type="none"/>
            <a:tailEnd len="sm" w="sm" type="none"/>
          </a:ln>
        </p:spPr>
      </p:pic>
      <p:pic>
        <p:nvPicPr>
          <p:cNvPr id="2617" name="Google Shape;2617;p71"/>
          <p:cNvPicPr preferRelativeResize="0"/>
          <p:nvPr/>
        </p:nvPicPr>
        <p:blipFill>
          <a:blip r:embed="rId3">
            <a:alphaModFix/>
          </a:blip>
          <a:stretch>
            <a:fillRect/>
          </a:stretch>
        </p:blipFill>
        <p:spPr>
          <a:xfrm>
            <a:off x="243050" y="959775"/>
            <a:ext cx="2818276" cy="2115470"/>
          </a:xfrm>
          <a:prstGeom prst="rect">
            <a:avLst/>
          </a:prstGeom>
          <a:noFill/>
          <a:ln>
            <a:noFill/>
          </a:ln>
        </p:spPr>
      </p:pic>
      <p:sp>
        <p:nvSpPr>
          <p:cNvPr id="2618" name="Google Shape;2618;p71"/>
          <p:cNvSpPr/>
          <p:nvPr/>
        </p:nvSpPr>
        <p:spPr>
          <a:xfrm>
            <a:off x="1285300" y="1547850"/>
            <a:ext cx="733800" cy="6879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19" name="Google Shape;2619;p71"/>
          <p:cNvPicPr preferRelativeResize="0"/>
          <p:nvPr/>
        </p:nvPicPr>
        <p:blipFill rotWithShape="1">
          <a:blip r:embed="rId3">
            <a:alphaModFix/>
          </a:blip>
          <a:srcRect b="0" l="37398" r="0" t="0"/>
          <a:stretch/>
        </p:blipFill>
        <p:spPr>
          <a:xfrm>
            <a:off x="2750144" y="959775"/>
            <a:ext cx="1764257" cy="2115475"/>
          </a:xfrm>
          <a:prstGeom prst="rect">
            <a:avLst/>
          </a:prstGeom>
          <a:noFill/>
          <a:ln>
            <a:noFill/>
          </a:ln>
        </p:spPr>
      </p:pic>
      <p:sp>
        <p:nvSpPr>
          <p:cNvPr id="2620" name="Google Shape;2620;p71"/>
          <p:cNvSpPr/>
          <p:nvPr/>
        </p:nvSpPr>
        <p:spPr>
          <a:xfrm>
            <a:off x="2837000" y="1547850"/>
            <a:ext cx="733800" cy="6879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21" name="Google Shape;2621;p71"/>
          <p:cNvPicPr preferRelativeResize="0"/>
          <p:nvPr/>
        </p:nvPicPr>
        <p:blipFill>
          <a:blip r:embed="rId7">
            <a:alphaModFix/>
          </a:blip>
          <a:stretch>
            <a:fillRect/>
          </a:stretch>
        </p:blipFill>
        <p:spPr>
          <a:xfrm>
            <a:off x="1397351" y="1636950"/>
            <a:ext cx="509700" cy="509700"/>
          </a:xfrm>
          <a:prstGeom prst="rect">
            <a:avLst/>
          </a:prstGeom>
          <a:noFill/>
          <a:ln>
            <a:noFill/>
          </a:ln>
        </p:spPr>
      </p:pic>
      <p:pic>
        <p:nvPicPr>
          <p:cNvPr id="2622" name="Google Shape;2622;p71"/>
          <p:cNvPicPr preferRelativeResize="0"/>
          <p:nvPr/>
        </p:nvPicPr>
        <p:blipFill>
          <a:blip r:embed="rId8">
            <a:alphaModFix/>
          </a:blip>
          <a:stretch>
            <a:fillRect/>
          </a:stretch>
        </p:blipFill>
        <p:spPr>
          <a:xfrm>
            <a:off x="2084100" y="1547850"/>
            <a:ext cx="687900" cy="687900"/>
          </a:xfrm>
          <a:prstGeom prst="rect">
            <a:avLst/>
          </a:prstGeom>
          <a:noFill/>
          <a:ln>
            <a:noFill/>
          </a:ln>
        </p:spPr>
      </p:pic>
      <p:sp>
        <p:nvSpPr>
          <p:cNvPr id="2623" name="Google Shape;2623;p71"/>
          <p:cNvSpPr/>
          <p:nvPr/>
        </p:nvSpPr>
        <p:spPr>
          <a:xfrm>
            <a:off x="3635800" y="1547850"/>
            <a:ext cx="733800" cy="6879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24" name="Google Shape;2624;p71"/>
          <p:cNvPicPr preferRelativeResize="0"/>
          <p:nvPr/>
        </p:nvPicPr>
        <p:blipFill>
          <a:blip r:embed="rId7">
            <a:alphaModFix/>
          </a:blip>
          <a:stretch>
            <a:fillRect/>
          </a:stretch>
        </p:blipFill>
        <p:spPr>
          <a:xfrm>
            <a:off x="2949051" y="1636950"/>
            <a:ext cx="509700" cy="509700"/>
          </a:xfrm>
          <a:prstGeom prst="rect">
            <a:avLst/>
          </a:prstGeom>
          <a:noFill/>
          <a:ln>
            <a:noFill/>
          </a:ln>
        </p:spPr>
      </p:pic>
      <p:pic>
        <p:nvPicPr>
          <p:cNvPr id="2625" name="Google Shape;2625;p71"/>
          <p:cNvPicPr preferRelativeResize="0"/>
          <p:nvPr/>
        </p:nvPicPr>
        <p:blipFill>
          <a:blip r:embed="rId7">
            <a:alphaModFix/>
          </a:blip>
          <a:stretch>
            <a:fillRect/>
          </a:stretch>
        </p:blipFill>
        <p:spPr>
          <a:xfrm>
            <a:off x="3724901" y="1636950"/>
            <a:ext cx="509700" cy="509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2"/>
                                        </p:tgtEl>
                                        <p:attrNameLst>
                                          <p:attrName>style.visibility</p:attrName>
                                        </p:attrNameLst>
                                      </p:cBhvr>
                                      <p:to>
                                        <p:strVal val="visible"/>
                                      </p:to>
                                    </p:set>
                                    <p:animEffect filter="fade" transition="in">
                                      <p:cBhvr>
                                        <p:cTn dur="1000"/>
                                        <p:tgtEl>
                                          <p:spTgt spid="26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4"/>
                                        </p:tgtEl>
                                        <p:attrNameLst>
                                          <p:attrName>style.visibility</p:attrName>
                                        </p:attrNameLst>
                                      </p:cBhvr>
                                      <p:to>
                                        <p:strVal val="visible"/>
                                      </p:to>
                                    </p:set>
                                    <p:animEffect filter="fade" transition="in">
                                      <p:cBhvr>
                                        <p:cTn dur="1000"/>
                                        <p:tgtEl>
                                          <p:spTgt spid="2614"/>
                                        </p:tgtEl>
                                      </p:cBhvr>
                                    </p:animEffect>
                                  </p:childTnLst>
                                </p:cTn>
                              </p:par>
                              <p:par>
                                <p:cTn fill="hold" nodeType="withEffect" presetClass="entr" presetID="10" presetSubtype="0">
                                  <p:stCondLst>
                                    <p:cond delay="0"/>
                                  </p:stCondLst>
                                  <p:childTnLst>
                                    <p:set>
                                      <p:cBhvr>
                                        <p:cTn dur="1" fill="hold">
                                          <p:stCondLst>
                                            <p:cond delay="0"/>
                                          </p:stCondLst>
                                        </p:cTn>
                                        <p:tgtEl>
                                          <p:spTgt spid="2615"/>
                                        </p:tgtEl>
                                        <p:attrNameLst>
                                          <p:attrName>style.visibility</p:attrName>
                                        </p:attrNameLst>
                                      </p:cBhvr>
                                      <p:to>
                                        <p:strVal val="visible"/>
                                      </p:to>
                                    </p:set>
                                    <p:animEffect filter="fade" transition="in">
                                      <p:cBhvr>
                                        <p:cTn dur="1000"/>
                                        <p:tgtEl>
                                          <p:spTgt spid="2615"/>
                                        </p:tgtEl>
                                      </p:cBhvr>
                                    </p:animEffect>
                                  </p:childTnLst>
                                </p:cTn>
                              </p:par>
                              <p:par>
                                <p:cTn fill="hold" nodeType="withEffect" presetClass="entr" presetID="10" presetSubtype="0">
                                  <p:stCondLst>
                                    <p:cond delay="0"/>
                                  </p:stCondLst>
                                  <p:childTnLst>
                                    <p:set>
                                      <p:cBhvr>
                                        <p:cTn dur="1" fill="hold">
                                          <p:stCondLst>
                                            <p:cond delay="0"/>
                                          </p:stCondLst>
                                        </p:cTn>
                                        <p:tgtEl>
                                          <p:spTgt spid="2616"/>
                                        </p:tgtEl>
                                        <p:attrNameLst>
                                          <p:attrName>style.visibility</p:attrName>
                                        </p:attrNameLst>
                                      </p:cBhvr>
                                      <p:to>
                                        <p:strVal val="visible"/>
                                      </p:to>
                                    </p:set>
                                    <p:animEffect filter="fade" transition="in">
                                      <p:cBhvr>
                                        <p:cTn dur="1000"/>
                                        <p:tgtEl>
                                          <p:spTgt spid="2616"/>
                                        </p:tgtEl>
                                      </p:cBhvr>
                                    </p:animEffect>
                                  </p:childTnLst>
                                </p:cTn>
                              </p:par>
                              <p:par>
                                <p:cTn fill="hold" nodeType="withEffect" presetClass="entr" presetID="10" presetSubtype="0">
                                  <p:stCondLst>
                                    <p:cond delay="0"/>
                                  </p:stCondLst>
                                  <p:childTnLst>
                                    <p:set>
                                      <p:cBhvr>
                                        <p:cTn dur="1" fill="hold">
                                          <p:stCondLst>
                                            <p:cond delay="0"/>
                                          </p:stCondLst>
                                        </p:cTn>
                                        <p:tgtEl>
                                          <p:spTgt spid="2613"/>
                                        </p:tgtEl>
                                        <p:attrNameLst>
                                          <p:attrName>style.visibility</p:attrName>
                                        </p:attrNameLst>
                                      </p:cBhvr>
                                      <p:to>
                                        <p:strVal val="visible"/>
                                      </p:to>
                                    </p:set>
                                    <p:animEffect filter="fade" transition="in">
                                      <p:cBhvr>
                                        <p:cTn dur="1000"/>
                                        <p:tgtEl>
                                          <p:spTgt spid="26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629" name="Shape 2629"/>
        <p:cNvGrpSpPr/>
        <p:nvPr/>
      </p:nvGrpSpPr>
      <p:grpSpPr>
        <a:xfrm>
          <a:off x="0" y="0"/>
          <a:ext cx="0" cy="0"/>
          <a:chOff x="0" y="0"/>
          <a:chExt cx="0" cy="0"/>
        </a:xfrm>
      </p:grpSpPr>
      <p:sp>
        <p:nvSpPr>
          <p:cNvPr id="2630" name="Google Shape;2630;p72"/>
          <p:cNvSpPr txBox="1"/>
          <p:nvPr/>
        </p:nvSpPr>
        <p:spPr>
          <a:xfrm>
            <a:off x="1016600" y="126675"/>
            <a:ext cx="6921300" cy="6879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100">
                <a:solidFill>
                  <a:schemeClr val="dk1"/>
                </a:solidFill>
                <a:latin typeface="Black Han Sans"/>
                <a:ea typeface="Black Han Sans"/>
                <a:cs typeface="Black Han Sans"/>
                <a:sym typeface="Black Han Sans"/>
              </a:rPr>
              <a:t>YOUR UNCONVENTIONAL CONTRIBUTIONS</a:t>
            </a:r>
            <a:endParaRPr sz="2100">
              <a:solidFill>
                <a:schemeClr val="dk1"/>
              </a:solidFill>
              <a:latin typeface="Black Han Sans"/>
              <a:ea typeface="Black Han Sans"/>
              <a:cs typeface="Black Han Sans"/>
              <a:sym typeface="Black Han Sans"/>
            </a:endParaRPr>
          </a:p>
        </p:txBody>
      </p:sp>
      <p:sp>
        <p:nvSpPr>
          <p:cNvPr id="2631" name="Google Shape;2631;p72"/>
          <p:cNvSpPr/>
          <p:nvPr/>
        </p:nvSpPr>
        <p:spPr>
          <a:xfrm>
            <a:off x="243050" y="186963"/>
            <a:ext cx="687900" cy="687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2"/>
          <p:cNvSpPr txBox="1"/>
          <p:nvPr/>
        </p:nvSpPr>
        <p:spPr>
          <a:xfrm>
            <a:off x="195500" y="27606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04</a:t>
            </a:r>
            <a:endParaRPr sz="3000">
              <a:solidFill>
                <a:srgbClr val="FFFFFF"/>
              </a:solidFill>
              <a:latin typeface="Black Han Sans"/>
              <a:ea typeface="Black Han Sans"/>
              <a:cs typeface="Black Han Sans"/>
              <a:sym typeface="Black Han Sans"/>
            </a:endParaRPr>
          </a:p>
        </p:txBody>
      </p:sp>
      <p:sp>
        <p:nvSpPr>
          <p:cNvPr id="2633" name="Google Shape;2633;p72"/>
          <p:cNvSpPr/>
          <p:nvPr/>
        </p:nvSpPr>
        <p:spPr>
          <a:xfrm>
            <a:off x="243050" y="170543"/>
            <a:ext cx="687900" cy="687900"/>
          </a:xfrm>
          <a:prstGeom prst="ellipse">
            <a:avLst/>
          </a:prstGeom>
          <a:solidFill>
            <a:srgbClr val="4FB6E8">
              <a:alpha val="89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2"/>
          <p:cNvSpPr txBox="1"/>
          <p:nvPr/>
        </p:nvSpPr>
        <p:spPr>
          <a:xfrm>
            <a:off x="195500" y="259643"/>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05</a:t>
            </a:r>
            <a:endParaRPr sz="3000">
              <a:solidFill>
                <a:srgbClr val="FFFFFF"/>
              </a:solidFill>
              <a:latin typeface="Black Han Sans"/>
              <a:ea typeface="Black Han Sans"/>
              <a:cs typeface="Black Han Sans"/>
              <a:sym typeface="Black Han Sans"/>
            </a:endParaRPr>
          </a:p>
        </p:txBody>
      </p:sp>
      <p:sp>
        <p:nvSpPr>
          <p:cNvPr id="2635" name="Google Shape;2635;p72"/>
          <p:cNvSpPr/>
          <p:nvPr/>
        </p:nvSpPr>
        <p:spPr>
          <a:xfrm>
            <a:off x="243050" y="170546"/>
            <a:ext cx="687900" cy="687900"/>
          </a:xfrm>
          <a:prstGeom prst="ellips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2"/>
          <p:cNvSpPr txBox="1"/>
          <p:nvPr/>
        </p:nvSpPr>
        <p:spPr>
          <a:xfrm>
            <a:off x="195500" y="259646"/>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06</a:t>
            </a:r>
            <a:endParaRPr sz="3000">
              <a:solidFill>
                <a:srgbClr val="FFFFFF"/>
              </a:solidFill>
              <a:latin typeface="Black Han Sans"/>
              <a:ea typeface="Black Han Sans"/>
              <a:cs typeface="Black Han Sans"/>
              <a:sym typeface="Black Han Sans"/>
            </a:endParaRPr>
          </a:p>
        </p:txBody>
      </p:sp>
      <p:sp>
        <p:nvSpPr>
          <p:cNvPr id="2637" name="Google Shape;2637;p72"/>
          <p:cNvSpPr/>
          <p:nvPr/>
        </p:nvSpPr>
        <p:spPr>
          <a:xfrm>
            <a:off x="243050" y="186967"/>
            <a:ext cx="687900" cy="687900"/>
          </a:xfrm>
          <a:prstGeom prst="ellipse">
            <a:avLst/>
          </a:pr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2"/>
          <p:cNvSpPr txBox="1"/>
          <p:nvPr/>
        </p:nvSpPr>
        <p:spPr>
          <a:xfrm>
            <a:off x="195500" y="276067"/>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07</a:t>
            </a:r>
            <a:endParaRPr sz="3000">
              <a:solidFill>
                <a:srgbClr val="FFFFFF"/>
              </a:solidFill>
              <a:latin typeface="Black Han Sans"/>
              <a:ea typeface="Black Han Sans"/>
              <a:cs typeface="Black Han Sans"/>
              <a:sym typeface="Black Han Sans"/>
            </a:endParaRPr>
          </a:p>
        </p:txBody>
      </p:sp>
      <p:sp>
        <p:nvSpPr>
          <p:cNvPr id="2639" name="Google Shape;2639;p72"/>
          <p:cNvSpPr/>
          <p:nvPr/>
        </p:nvSpPr>
        <p:spPr>
          <a:xfrm>
            <a:off x="243050" y="170538"/>
            <a:ext cx="687900" cy="687900"/>
          </a:xfrm>
          <a:prstGeom prst="ellipse">
            <a:avLst/>
          </a:prstGeom>
          <a:solidFill>
            <a:srgbClr val="EC6299">
              <a:alpha val="87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2"/>
          <p:cNvSpPr txBox="1"/>
          <p:nvPr/>
        </p:nvSpPr>
        <p:spPr>
          <a:xfrm>
            <a:off x="195500" y="259638"/>
            <a:ext cx="783000" cy="50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Black Han Sans"/>
                <a:ea typeface="Black Han Sans"/>
                <a:cs typeface="Black Han Sans"/>
                <a:sym typeface="Black Han Sans"/>
              </a:rPr>
              <a:t>08</a:t>
            </a:r>
            <a:endParaRPr sz="3000">
              <a:solidFill>
                <a:srgbClr val="FFFFFF"/>
              </a:solidFill>
              <a:latin typeface="Black Han Sans"/>
              <a:ea typeface="Black Han Sans"/>
              <a:cs typeface="Black Han Sans"/>
              <a:sym typeface="Black Han Sans"/>
            </a:endParaRPr>
          </a:p>
        </p:txBody>
      </p:sp>
      <p:grpSp>
        <p:nvGrpSpPr>
          <p:cNvPr id="2641" name="Google Shape;2641;p72"/>
          <p:cNvGrpSpPr/>
          <p:nvPr/>
        </p:nvGrpSpPr>
        <p:grpSpPr>
          <a:xfrm>
            <a:off x="4755600" y="959775"/>
            <a:ext cx="4271351" cy="2115475"/>
            <a:chOff x="4018375" y="2803350"/>
            <a:chExt cx="4271351" cy="2115475"/>
          </a:xfrm>
        </p:grpSpPr>
        <p:pic>
          <p:nvPicPr>
            <p:cNvPr id="2642" name="Google Shape;2642;p72"/>
            <p:cNvPicPr preferRelativeResize="0"/>
            <p:nvPr/>
          </p:nvPicPr>
          <p:blipFill>
            <a:blip r:embed="rId3">
              <a:alphaModFix/>
            </a:blip>
            <a:stretch>
              <a:fillRect/>
            </a:stretch>
          </p:blipFill>
          <p:spPr>
            <a:xfrm>
              <a:off x="4018375" y="2803350"/>
              <a:ext cx="2818276" cy="2115470"/>
            </a:xfrm>
            <a:prstGeom prst="rect">
              <a:avLst/>
            </a:prstGeom>
            <a:noFill/>
            <a:ln>
              <a:noFill/>
            </a:ln>
          </p:spPr>
        </p:pic>
        <p:pic>
          <p:nvPicPr>
            <p:cNvPr id="2643" name="Google Shape;2643;p72"/>
            <p:cNvPicPr preferRelativeResize="0"/>
            <p:nvPr/>
          </p:nvPicPr>
          <p:blipFill rotWithShape="1">
            <a:blip r:embed="rId3">
              <a:alphaModFix/>
            </a:blip>
            <a:srcRect b="0" l="37398" r="0" t="0"/>
            <a:stretch/>
          </p:blipFill>
          <p:spPr>
            <a:xfrm>
              <a:off x="6525469" y="2803350"/>
              <a:ext cx="1764257" cy="2115475"/>
            </a:xfrm>
            <a:prstGeom prst="rect">
              <a:avLst/>
            </a:prstGeom>
            <a:noFill/>
            <a:ln>
              <a:noFill/>
            </a:ln>
          </p:spPr>
        </p:pic>
        <p:pic>
          <p:nvPicPr>
            <p:cNvPr id="2644" name="Google Shape;2644;p72"/>
            <p:cNvPicPr preferRelativeResize="0"/>
            <p:nvPr/>
          </p:nvPicPr>
          <p:blipFill>
            <a:blip r:embed="rId4">
              <a:alphaModFix/>
            </a:blip>
            <a:stretch>
              <a:fillRect/>
            </a:stretch>
          </p:blipFill>
          <p:spPr>
            <a:xfrm>
              <a:off x="5058400" y="3000432"/>
              <a:ext cx="738228" cy="1081482"/>
            </a:xfrm>
            <a:prstGeom prst="rect">
              <a:avLst/>
            </a:prstGeom>
            <a:noFill/>
            <a:ln cap="flat" cmpd="sng" w="9525">
              <a:solidFill>
                <a:schemeClr val="dk1"/>
              </a:solidFill>
              <a:prstDash val="solid"/>
              <a:round/>
              <a:headEnd len="sm" w="sm" type="none"/>
              <a:tailEnd len="sm" w="sm" type="none"/>
            </a:ln>
          </p:spPr>
        </p:pic>
        <p:pic>
          <p:nvPicPr>
            <p:cNvPr id="2645" name="Google Shape;2645;p72"/>
            <p:cNvPicPr preferRelativeResize="0"/>
            <p:nvPr/>
          </p:nvPicPr>
          <p:blipFill>
            <a:blip r:embed="rId5">
              <a:alphaModFix/>
            </a:blip>
            <a:stretch>
              <a:fillRect/>
            </a:stretch>
          </p:blipFill>
          <p:spPr>
            <a:xfrm>
              <a:off x="5764858" y="3397800"/>
              <a:ext cx="802100" cy="802103"/>
            </a:xfrm>
            <a:prstGeom prst="rect">
              <a:avLst/>
            </a:prstGeom>
            <a:noFill/>
            <a:ln cap="flat" cmpd="sng" w="9525">
              <a:solidFill>
                <a:schemeClr val="dk1"/>
              </a:solidFill>
              <a:prstDash val="solid"/>
              <a:round/>
              <a:headEnd len="sm" w="sm" type="none"/>
              <a:tailEnd len="sm" w="sm" type="none"/>
            </a:ln>
          </p:spPr>
        </p:pic>
        <p:pic>
          <p:nvPicPr>
            <p:cNvPr id="2646" name="Google Shape;2646;p72"/>
            <p:cNvPicPr preferRelativeResize="0"/>
            <p:nvPr/>
          </p:nvPicPr>
          <p:blipFill>
            <a:blip r:embed="rId6">
              <a:alphaModFix/>
            </a:blip>
            <a:stretch>
              <a:fillRect/>
            </a:stretch>
          </p:blipFill>
          <p:spPr>
            <a:xfrm>
              <a:off x="6586328" y="3212249"/>
              <a:ext cx="1642531" cy="884879"/>
            </a:xfrm>
            <a:prstGeom prst="rect">
              <a:avLst/>
            </a:prstGeom>
            <a:noFill/>
            <a:ln cap="flat" cmpd="sng" w="9525">
              <a:solidFill>
                <a:schemeClr val="dk1"/>
              </a:solidFill>
              <a:prstDash val="solid"/>
              <a:round/>
              <a:headEnd len="sm" w="sm" type="none"/>
              <a:tailEnd len="sm" w="sm" type="none"/>
            </a:ln>
          </p:spPr>
        </p:pic>
      </p:grpSp>
      <p:pic>
        <p:nvPicPr>
          <p:cNvPr id="2647" name="Google Shape;2647;p72"/>
          <p:cNvPicPr preferRelativeResize="0"/>
          <p:nvPr/>
        </p:nvPicPr>
        <p:blipFill>
          <a:blip r:embed="rId3">
            <a:alphaModFix/>
          </a:blip>
          <a:stretch>
            <a:fillRect/>
          </a:stretch>
        </p:blipFill>
        <p:spPr>
          <a:xfrm>
            <a:off x="243050" y="959775"/>
            <a:ext cx="2818276" cy="2115470"/>
          </a:xfrm>
          <a:prstGeom prst="rect">
            <a:avLst/>
          </a:prstGeom>
          <a:noFill/>
          <a:ln>
            <a:noFill/>
          </a:ln>
        </p:spPr>
      </p:pic>
      <p:sp>
        <p:nvSpPr>
          <p:cNvPr id="2648" name="Google Shape;2648;p72"/>
          <p:cNvSpPr/>
          <p:nvPr/>
        </p:nvSpPr>
        <p:spPr>
          <a:xfrm>
            <a:off x="1285300" y="1547850"/>
            <a:ext cx="733800" cy="6879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49" name="Google Shape;2649;p72"/>
          <p:cNvPicPr preferRelativeResize="0"/>
          <p:nvPr/>
        </p:nvPicPr>
        <p:blipFill rotWithShape="1">
          <a:blip r:embed="rId3">
            <a:alphaModFix/>
          </a:blip>
          <a:srcRect b="0" l="37398" r="0" t="0"/>
          <a:stretch/>
        </p:blipFill>
        <p:spPr>
          <a:xfrm>
            <a:off x="2750144" y="959775"/>
            <a:ext cx="1764257" cy="2115475"/>
          </a:xfrm>
          <a:prstGeom prst="rect">
            <a:avLst/>
          </a:prstGeom>
          <a:noFill/>
          <a:ln>
            <a:noFill/>
          </a:ln>
        </p:spPr>
      </p:pic>
      <p:sp>
        <p:nvSpPr>
          <p:cNvPr id="2650" name="Google Shape;2650;p72"/>
          <p:cNvSpPr/>
          <p:nvPr/>
        </p:nvSpPr>
        <p:spPr>
          <a:xfrm>
            <a:off x="2837000" y="1547850"/>
            <a:ext cx="733800" cy="6879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51" name="Google Shape;2651;p72"/>
          <p:cNvPicPr preferRelativeResize="0"/>
          <p:nvPr/>
        </p:nvPicPr>
        <p:blipFill>
          <a:blip r:embed="rId7">
            <a:alphaModFix/>
          </a:blip>
          <a:stretch>
            <a:fillRect/>
          </a:stretch>
        </p:blipFill>
        <p:spPr>
          <a:xfrm>
            <a:off x="1397351" y="1636950"/>
            <a:ext cx="509700" cy="509700"/>
          </a:xfrm>
          <a:prstGeom prst="rect">
            <a:avLst/>
          </a:prstGeom>
          <a:noFill/>
          <a:ln>
            <a:noFill/>
          </a:ln>
        </p:spPr>
      </p:pic>
      <p:pic>
        <p:nvPicPr>
          <p:cNvPr id="2652" name="Google Shape;2652;p72"/>
          <p:cNvPicPr preferRelativeResize="0"/>
          <p:nvPr/>
        </p:nvPicPr>
        <p:blipFill>
          <a:blip r:embed="rId8">
            <a:alphaModFix/>
          </a:blip>
          <a:stretch>
            <a:fillRect/>
          </a:stretch>
        </p:blipFill>
        <p:spPr>
          <a:xfrm>
            <a:off x="2084100" y="1547850"/>
            <a:ext cx="687900" cy="687900"/>
          </a:xfrm>
          <a:prstGeom prst="rect">
            <a:avLst/>
          </a:prstGeom>
          <a:noFill/>
          <a:ln>
            <a:noFill/>
          </a:ln>
        </p:spPr>
      </p:pic>
      <p:sp>
        <p:nvSpPr>
          <p:cNvPr id="2653" name="Google Shape;2653;p72"/>
          <p:cNvSpPr/>
          <p:nvPr/>
        </p:nvSpPr>
        <p:spPr>
          <a:xfrm>
            <a:off x="3635800" y="1547850"/>
            <a:ext cx="733800" cy="6879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54" name="Google Shape;2654;p72"/>
          <p:cNvPicPr preferRelativeResize="0"/>
          <p:nvPr/>
        </p:nvPicPr>
        <p:blipFill>
          <a:blip r:embed="rId7">
            <a:alphaModFix/>
          </a:blip>
          <a:stretch>
            <a:fillRect/>
          </a:stretch>
        </p:blipFill>
        <p:spPr>
          <a:xfrm>
            <a:off x="2949051" y="1636950"/>
            <a:ext cx="509700" cy="509700"/>
          </a:xfrm>
          <a:prstGeom prst="rect">
            <a:avLst/>
          </a:prstGeom>
          <a:noFill/>
          <a:ln>
            <a:noFill/>
          </a:ln>
        </p:spPr>
      </p:pic>
      <p:pic>
        <p:nvPicPr>
          <p:cNvPr id="2655" name="Google Shape;2655;p72"/>
          <p:cNvPicPr preferRelativeResize="0"/>
          <p:nvPr/>
        </p:nvPicPr>
        <p:blipFill>
          <a:blip r:embed="rId7">
            <a:alphaModFix/>
          </a:blip>
          <a:stretch>
            <a:fillRect/>
          </a:stretch>
        </p:blipFill>
        <p:spPr>
          <a:xfrm>
            <a:off x="3724901" y="1636950"/>
            <a:ext cx="509700" cy="509700"/>
          </a:xfrm>
          <a:prstGeom prst="rect">
            <a:avLst/>
          </a:prstGeom>
          <a:noFill/>
          <a:ln>
            <a:noFill/>
          </a:ln>
        </p:spPr>
      </p:pic>
      <p:grpSp>
        <p:nvGrpSpPr>
          <p:cNvPr id="2656" name="Google Shape;2656;p72"/>
          <p:cNvGrpSpPr/>
          <p:nvPr/>
        </p:nvGrpSpPr>
        <p:grpSpPr>
          <a:xfrm>
            <a:off x="4755600" y="2969025"/>
            <a:ext cx="4271351" cy="2115475"/>
            <a:chOff x="4018375" y="2803350"/>
            <a:chExt cx="4271351" cy="2115475"/>
          </a:xfrm>
        </p:grpSpPr>
        <p:pic>
          <p:nvPicPr>
            <p:cNvPr id="2657" name="Google Shape;2657;p72"/>
            <p:cNvPicPr preferRelativeResize="0"/>
            <p:nvPr/>
          </p:nvPicPr>
          <p:blipFill>
            <a:blip r:embed="rId3">
              <a:alphaModFix/>
            </a:blip>
            <a:stretch>
              <a:fillRect/>
            </a:stretch>
          </p:blipFill>
          <p:spPr>
            <a:xfrm>
              <a:off x="4018375" y="2803350"/>
              <a:ext cx="2818276" cy="2115470"/>
            </a:xfrm>
            <a:prstGeom prst="rect">
              <a:avLst/>
            </a:prstGeom>
            <a:noFill/>
            <a:ln>
              <a:noFill/>
            </a:ln>
          </p:spPr>
        </p:pic>
        <p:pic>
          <p:nvPicPr>
            <p:cNvPr id="2658" name="Google Shape;2658;p72"/>
            <p:cNvPicPr preferRelativeResize="0"/>
            <p:nvPr/>
          </p:nvPicPr>
          <p:blipFill rotWithShape="1">
            <a:blip r:embed="rId3">
              <a:alphaModFix/>
            </a:blip>
            <a:srcRect b="0" l="37398" r="0" t="0"/>
            <a:stretch/>
          </p:blipFill>
          <p:spPr>
            <a:xfrm>
              <a:off x="6525469" y="2803350"/>
              <a:ext cx="1764257" cy="2115475"/>
            </a:xfrm>
            <a:prstGeom prst="rect">
              <a:avLst/>
            </a:prstGeom>
            <a:noFill/>
            <a:ln>
              <a:noFill/>
            </a:ln>
          </p:spPr>
        </p:pic>
      </p:grpSp>
      <p:pic>
        <p:nvPicPr>
          <p:cNvPr id="2659" name="Google Shape;2659;p72"/>
          <p:cNvPicPr preferRelativeResize="0"/>
          <p:nvPr/>
        </p:nvPicPr>
        <p:blipFill>
          <a:blip r:embed="rId3">
            <a:alphaModFix/>
          </a:blip>
          <a:stretch>
            <a:fillRect/>
          </a:stretch>
        </p:blipFill>
        <p:spPr>
          <a:xfrm>
            <a:off x="243050" y="2969025"/>
            <a:ext cx="2818276" cy="2115470"/>
          </a:xfrm>
          <a:prstGeom prst="rect">
            <a:avLst/>
          </a:prstGeom>
          <a:noFill/>
          <a:ln>
            <a:noFill/>
          </a:ln>
        </p:spPr>
      </p:pic>
      <p:pic>
        <p:nvPicPr>
          <p:cNvPr id="2660" name="Google Shape;2660;p72"/>
          <p:cNvPicPr preferRelativeResize="0"/>
          <p:nvPr/>
        </p:nvPicPr>
        <p:blipFill rotWithShape="1">
          <a:blip r:embed="rId3">
            <a:alphaModFix/>
          </a:blip>
          <a:srcRect b="0" l="37398" r="0" t="0"/>
          <a:stretch/>
        </p:blipFill>
        <p:spPr>
          <a:xfrm>
            <a:off x="2750144" y="2969025"/>
            <a:ext cx="1764257" cy="21154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9"/>
                                        </p:tgtEl>
                                        <p:attrNameLst>
                                          <p:attrName>style.visibility</p:attrName>
                                        </p:attrNameLst>
                                      </p:cBhvr>
                                      <p:to>
                                        <p:strVal val="visible"/>
                                      </p:to>
                                    </p:set>
                                    <p:animEffect filter="fade" transition="in">
                                      <p:cBhvr>
                                        <p:cTn dur="1000"/>
                                        <p:tgtEl>
                                          <p:spTgt spid="2659"/>
                                        </p:tgtEl>
                                      </p:cBhvr>
                                    </p:animEffect>
                                  </p:childTnLst>
                                </p:cTn>
                              </p:par>
                              <p:par>
                                <p:cTn fill="hold" nodeType="withEffect" presetClass="entr" presetID="10" presetSubtype="0">
                                  <p:stCondLst>
                                    <p:cond delay="0"/>
                                  </p:stCondLst>
                                  <p:childTnLst>
                                    <p:set>
                                      <p:cBhvr>
                                        <p:cTn dur="1" fill="hold">
                                          <p:stCondLst>
                                            <p:cond delay="0"/>
                                          </p:stCondLst>
                                        </p:cTn>
                                        <p:tgtEl>
                                          <p:spTgt spid="2660"/>
                                        </p:tgtEl>
                                        <p:attrNameLst>
                                          <p:attrName>style.visibility</p:attrName>
                                        </p:attrNameLst>
                                      </p:cBhvr>
                                      <p:to>
                                        <p:strVal val="visible"/>
                                      </p:to>
                                    </p:set>
                                    <p:animEffect filter="fade" transition="in">
                                      <p:cBhvr>
                                        <p:cTn dur="1000"/>
                                        <p:tgtEl>
                                          <p:spTgt spid="26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6"/>
                                        </p:tgtEl>
                                        <p:attrNameLst>
                                          <p:attrName>style.visibility</p:attrName>
                                        </p:attrNameLst>
                                      </p:cBhvr>
                                      <p:to>
                                        <p:strVal val="visible"/>
                                      </p:to>
                                    </p:set>
                                    <p:animEffect filter="fade" transition="in">
                                      <p:cBhvr>
                                        <p:cTn dur="1000"/>
                                        <p:tgtEl>
                                          <p:spTgt spid="26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664" name="Shape 2664"/>
        <p:cNvGrpSpPr/>
        <p:nvPr/>
      </p:nvGrpSpPr>
      <p:grpSpPr>
        <a:xfrm>
          <a:off x="0" y="0"/>
          <a:ext cx="0" cy="0"/>
          <a:chOff x="0" y="0"/>
          <a:chExt cx="0" cy="0"/>
        </a:xfrm>
      </p:grpSpPr>
      <p:grpSp>
        <p:nvGrpSpPr>
          <p:cNvPr id="2665" name="Google Shape;2665;p73"/>
          <p:cNvGrpSpPr/>
          <p:nvPr/>
        </p:nvGrpSpPr>
        <p:grpSpPr>
          <a:xfrm>
            <a:off x="129887" y="1715123"/>
            <a:ext cx="821775" cy="987781"/>
            <a:chOff x="3437888" y="415495"/>
            <a:chExt cx="821775" cy="987781"/>
          </a:xfrm>
        </p:grpSpPr>
        <p:sp>
          <p:nvSpPr>
            <p:cNvPr id="2666" name="Google Shape;2666;p73"/>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3"/>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3"/>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9" name="Google Shape;2669;p73"/>
          <p:cNvSpPr/>
          <p:nvPr/>
        </p:nvSpPr>
        <p:spPr>
          <a:xfrm>
            <a:off x="2096437" y="1169025"/>
            <a:ext cx="5593734" cy="618299"/>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OPEN SOURCE</a:t>
            </a:r>
          </a:p>
        </p:txBody>
      </p:sp>
      <p:sp>
        <p:nvSpPr>
          <p:cNvPr id="2670" name="Google Shape;2670;p73"/>
          <p:cNvSpPr/>
          <p:nvPr/>
        </p:nvSpPr>
        <p:spPr>
          <a:xfrm>
            <a:off x="394412" y="567725"/>
            <a:ext cx="5006282"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AN UNCONVENTIONAL START:</a:t>
            </a:r>
          </a:p>
        </p:txBody>
      </p:sp>
      <p:sp>
        <p:nvSpPr>
          <p:cNvPr id="2671" name="Google Shape;2671;p73"/>
          <p:cNvSpPr/>
          <p:nvPr/>
        </p:nvSpPr>
        <p:spPr>
          <a:xfrm>
            <a:off x="1058837" y="1457888"/>
            <a:ext cx="807269"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HOW</a:t>
            </a:r>
          </a:p>
        </p:txBody>
      </p:sp>
      <p:sp>
        <p:nvSpPr>
          <p:cNvPr id="2672" name="Google Shape;2672;p73"/>
          <p:cNvSpPr/>
          <p:nvPr/>
        </p:nvSpPr>
        <p:spPr>
          <a:xfrm>
            <a:off x="3266412" y="2124950"/>
            <a:ext cx="5764522"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WILL OPEN YOUR OPPORTUNITIES</a:t>
            </a:r>
          </a:p>
        </p:txBody>
      </p:sp>
      <p:grpSp>
        <p:nvGrpSpPr>
          <p:cNvPr id="2673" name="Google Shape;2673;p73"/>
          <p:cNvGrpSpPr/>
          <p:nvPr/>
        </p:nvGrpSpPr>
        <p:grpSpPr>
          <a:xfrm>
            <a:off x="123801" y="1661433"/>
            <a:ext cx="821775" cy="987781"/>
            <a:chOff x="3437888" y="415495"/>
            <a:chExt cx="821775" cy="987781"/>
          </a:xfrm>
        </p:grpSpPr>
        <p:sp>
          <p:nvSpPr>
            <p:cNvPr id="2674" name="Google Shape;2674;p73"/>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3"/>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3"/>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7" name="Google Shape;2677;p73"/>
          <p:cNvGrpSpPr/>
          <p:nvPr/>
        </p:nvGrpSpPr>
        <p:grpSpPr>
          <a:xfrm>
            <a:off x="7766376" y="290684"/>
            <a:ext cx="821773" cy="791661"/>
            <a:chOff x="7910651" y="642164"/>
            <a:chExt cx="821773" cy="791661"/>
          </a:xfrm>
        </p:grpSpPr>
        <p:sp>
          <p:nvSpPr>
            <p:cNvPr id="2678" name="Google Shape;2678;p73"/>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3"/>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0" name="Google Shape;2680;p73"/>
          <p:cNvGrpSpPr/>
          <p:nvPr/>
        </p:nvGrpSpPr>
        <p:grpSpPr>
          <a:xfrm>
            <a:off x="7690176" y="225739"/>
            <a:ext cx="821773" cy="791661"/>
            <a:chOff x="7910651" y="642164"/>
            <a:chExt cx="821773" cy="791661"/>
          </a:xfrm>
        </p:grpSpPr>
        <p:sp>
          <p:nvSpPr>
            <p:cNvPr id="2681" name="Google Shape;2681;p73"/>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3"/>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73"/>
          <p:cNvGrpSpPr/>
          <p:nvPr/>
        </p:nvGrpSpPr>
        <p:grpSpPr>
          <a:xfrm>
            <a:off x="4755600" y="2969025"/>
            <a:ext cx="4271351" cy="2115475"/>
            <a:chOff x="4018375" y="2803350"/>
            <a:chExt cx="4271351" cy="2115475"/>
          </a:xfrm>
        </p:grpSpPr>
        <p:pic>
          <p:nvPicPr>
            <p:cNvPr id="2684" name="Google Shape;2684;p73"/>
            <p:cNvPicPr preferRelativeResize="0"/>
            <p:nvPr/>
          </p:nvPicPr>
          <p:blipFill>
            <a:blip r:embed="rId3">
              <a:alphaModFix/>
            </a:blip>
            <a:stretch>
              <a:fillRect/>
            </a:stretch>
          </p:blipFill>
          <p:spPr>
            <a:xfrm>
              <a:off x="4018375" y="2803350"/>
              <a:ext cx="2818276" cy="2115470"/>
            </a:xfrm>
            <a:prstGeom prst="rect">
              <a:avLst/>
            </a:prstGeom>
            <a:noFill/>
            <a:ln>
              <a:noFill/>
            </a:ln>
          </p:spPr>
        </p:pic>
        <p:pic>
          <p:nvPicPr>
            <p:cNvPr id="2685" name="Google Shape;2685;p73"/>
            <p:cNvPicPr preferRelativeResize="0"/>
            <p:nvPr/>
          </p:nvPicPr>
          <p:blipFill rotWithShape="1">
            <a:blip r:embed="rId3">
              <a:alphaModFix/>
            </a:blip>
            <a:srcRect b="0" l="37398" r="0" t="0"/>
            <a:stretch/>
          </p:blipFill>
          <p:spPr>
            <a:xfrm>
              <a:off x="6525469" y="2803350"/>
              <a:ext cx="1764257" cy="2115475"/>
            </a:xfrm>
            <a:prstGeom prst="rect">
              <a:avLst/>
            </a:prstGeom>
            <a:noFill/>
            <a:ln>
              <a:noFill/>
            </a:ln>
          </p:spPr>
        </p:pic>
      </p:grpSp>
      <p:pic>
        <p:nvPicPr>
          <p:cNvPr id="2686" name="Google Shape;2686;p73"/>
          <p:cNvPicPr preferRelativeResize="0"/>
          <p:nvPr/>
        </p:nvPicPr>
        <p:blipFill>
          <a:blip r:embed="rId3">
            <a:alphaModFix/>
          </a:blip>
          <a:stretch>
            <a:fillRect/>
          </a:stretch>
        </p:blipFill>
        <p:spPr>
          <a:xfrm>
            <a:off x="243050" y="2969025"/>
            <a:ext cx="2818276" cy="2115470"/>
          </a:xfrm>
          <a:prstGeom prst="rect">
            <a:avLst/>
          </a:prstGeom>
          <a:noFill/>
          <a:ln>
            <a:noFill/>
          </a:ln>
        </p:spPr>
      </p:pic>
      <p:pic>
        <p:nvPicPr>
          <p:cNvPr id="2687" name="Google Shape;2687;p73"/>
          <p:cNvPicPr preferRelativeResize="0"/>
          <p:nvPr/>
        </p:nvPicPr>
        <p:blipFill rotWithShape="1">
          <a:blip r:embed="rId3">
            <a:alphaModFix/>
          </a:blip>
          <a:srcRect b="0" l="37398" r="0" t="0"/>
          <a:stretch/>
        </p:blipFill>
        <p:spPr>
          <a:xfrm>
            <a:off x="2750144" y="2969025"/>
            <a:ext cx="1764257" cy="2115475"/>
          </a:xfrm>
          <a:prstGeom prst="rect">
            <a:avLst/>
          </a:prstGeom>
          <a:noFill/>
          <a:ln>
            <a:noFill/>
          </a:ln>
        </p:spPr>
      </p:pic>
    </p:spTree>
  </p:cSld>
  <p:clrMapOvr>
    <a:masterClrMapping/>
  </p:clrMapOvr>
  <mc:AlternateContent>
    <mc:Choice Requires="p14">
      <p:transition spd="slow" p14:dur="10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5"/>
                                        </p:tgtEl>
                                        <p:attrNameLst>
                                          <p:attrName>style.visibility</p:attrName>
                                        </p:attrNameLst>
                                      </p:cBhvr>
                                      <p:to>
                                        <p:strVal val="visible"/>
                                      </p:to>
                                    </p:set>
                                    <p:animEffect filter="fade" transition="in">
                                      <p:cBhvr>
                                        <p:cTn dur="1000"/>
                                        <p:tgtEl>
                                          <p:spTgt spid="2665"/>
                                        </p:tgtEl>
                                      </p:cBhvr>
                                    </p:animEffect>
                                  </p:childTnLst>
                                </p:cTn>
                              </p:par>
                              <p:par>
                                <p:cTn fill="hold" nodeType="withEffect" presetClass="entr" presetID="10" presetSubtype="0">
                                  <p:stCondLst>
                                    <p:cond delay="0"/>
                                  </p:stCondLst>
                                  <p:childTnLst>
                                    <p:set>
                                      <p:cBhvr>
                                        <p:cTn dur="1" fill="hold">
                                          <p:stCondLst>
                                            <p:cond delay="0"/>
                                          </p:stCondLst>
                                        </p:cTn>
                                        <p:tgtEl>
                                          <p:spTgt spid="2669"/>
                                        </p:tgtEl>
                                        <p:attrNameLst>
                                          <p:attrName>style.visibility</p:attrName>
                                        </p:attrNameLst>
                                      </p:cBhvr>
                                      <p:to>
                                        <p:strVal val="visible"/>
                                      </p:to>
                                    </p:set>
                                    <p:animEffect filter="fade" transition="in">
                                      <p:cBhvr>
                                        <p:cTn dur="1000"/>
                                        <p:tgtEl>
                                          <p:spTgt spid="2669"/>
                                        </p:tgtEl>
                                      </p:cBhvr>
                                    </p:animEffect>
                                  </p:childTnLst>
                                </p:cTn>
                              </p:par>
                              <p:par>
                                <p:cTn fill="hold" nodeType="withEffect" presetClass="entr" presetID="10" presetSubtype="0">
                                  <p:stCondLst>
                                    <p:cond delay="0"/>
                                  </p:stCondLst>
                                  <p:childTnLst>
                                    <p:set>
                                      <p:cBhvr>
                                        <p:cTn dur="1" fill="hold">
                                          <p:stCondLst>
                                            <p:cond delay="0"/>
                                          </p:stCondLst>
                                        </p:cTn>
                                        <p:tgtEl>
                                          <p:spTgt spid="2670"/>
                                        </p:tgtEl>
                                        <p:attrNameLst>
                                          <p:attrName>style.visibility</p:attrName>
                                        </p:attrNameLst>
                                      </p:cBhvr>
                                      <p:to>
                                        <p:strVal val="visible"/>
                                      </p:to>
                                    </p:set>
                                    <p:animEffect filter="fade" transition="in">
                                      <p:cBhvr>
                                        <p:cTn dur="1000"/>
                                        <p:tgtEl>
                                          <p:spTgt spid="2670"/>
                                        </p:tgtEl>
                                      </p:cBhvr>
                                    </p:animEffect>
                                  </p:childTnLst>
                                </p:cTn>
                              </p:par>
                              <p:par>
                                <p:cTn fill="hold" nodeType="withEffect" presetClass="entr" presetID="10" presetSubtype="0">
                                  <p:stCondLst>
                                    <p:cond delay="0"/>
                                  </p:stCondLst>
                                  <p:childTnLst>
                                    <p:set>
                                      <p:cBhvr>
                                        <p:cTn dur="1" fill="hold">
                                          <p:stCondLst>
                                            <p:cond delay="0"/>
                                          </p:stCondLst>
                                        </p:cTn>
                                        <p:tgtEl>
                                          <p:spTgt spid="2671"/>
                                        </p:tgtEl>
                                        <p:attrNameLst>
                                          <p:attrName>style.visibility</p:attrName>
                                        </p:attrNameLst>
                                      </p:cBhvr>
                                      <p:to>
                                        <p:strVal val="visible"/>
                                      </p:to>
                                    </p:set>
                                    <p:animEffect filter="fade" transition="in">
                                      <p:cBhvr>
                                        <p:cTn dur="1000"/>
                                        <p:tgtEl>
                                          <p:spTgt spid="2671"/>
                                        </p:tgtEl>
                                      </p:cBhvr>
                                    </p:animEffect>
                                  </p:childTnLst>
                                </p:cTn>
                              </p:par>
                              <p:par>
                                <p:cTn fill="hold" nodeType="withEffect" presetClass="entr" presetID="10" presetSubtype="0">
                                  <p:stCondLst>
                                    <p:cond delay="0"/>
                                  </p:stCondLst>
                                  <p:childTnLst>
                                    <p:set>
                                      <p:cBhvr>
                                        <p:cTn dur="1" fill="hold">
                                          <p:stCondLst>
                                            <p:cond delay="0"/>
                                          </p:stCondLst>
                                        </p:cTn>
                                        <p:tgtEl>
                                          <p:spTgt spid="2672"/>
                                        </p:tgtEl>
                                        <p:attrNameLst>
                                          <p:attrName>style.visibility</p:attrName>
                                        </p:attrNameLst>
                                      </p:cBhvr>
                                      <p:to>
                                        <p:strVal val="visible"/>
                                      </p:to>
                                    </p:set>
                                    <p:animEffect filter="fade" transition="in">
                                      <p:cBhvr>
                                        <p:cTn dur="1000"/>
                                        <p:tgtEl>
                                          <p:spTgt spid="2672"/>
                                        </p:tgtEl>
                                      </p:cBhvr>
                                    </p:animEffect>
                                  </p:childTnLst>
                                </p:cTn>
                              </p:par>
                              <p:par>
                                <p:cTn fill="hold" nodeType="withEffect" presetClass="entr" presetID="10" presetSubtype="0">
                                  <p:stCondLst>
                                    <p:cond delay="0"/>
                                  </p:stCondLst>
                                  <p:childTnLst>
                                    <p:set>
                                      <p:cBhvr>
                                        <p:cTn dur="1" fill="hold">
                                          <p:stCondLst>
                                            <p:cond delay="0"/>
                                          </p:stCondLst>
                                        </p:cTn>
                                        <p:tgtEl>
                                          <p:spTgt spid="2673"/>
                                        </p:tgtEl>
                                        <p:attrNameLst>
                                          <p:attrName>style.visibility</p:attrName>
                                        </p:attrNameLst>
                                      </p:cBhvr>
                                      <p:to>
                                        <p:strVal val="visible"/>
                                      </p:to>
                                    </p:set>
                                    <p:animEffect filter="fade" transition="in">
                                      <p:cBhvr>
                                        <p:cTn dur="1000"/>
                                        <p:tgtEl>
                                          <p:spTgt spid="2673"/>
                                        </p:tgtEl>
                                      </p:cBhvr>
                                    </p:animEffect>
                                  </p:childTnLst>
                                </p:cTn>
                              </p:par>
                              <p:par>
                                <p:cTn fill="hold" nodeType="withEffect" presetClass="entr" presetID="10" presetSubtype="0">
                                  <p:stCondLst>
                                    <p:cond delay="0"/>
                                  </p:stCondLst>
                                  <p:childTnLst>
                                    <p:set>
                                      <p:cBhvr>
                                        <p:cTn dur="1" fill="hold">
                                          <p:stCondLst>
                                            <p:cond delay="0"/>
                                          </p:stCondLst>
                                        </p:cTn>
                                        <p:tgtEl>
                                          <p:spTgt spid="2677"/>
                                        </p:tgtEl>
                                        <p:attrNameLst>
                                          <p:attrName>style.visibility</p:attrName>
                                        </p:attrNameLst>
                                      </p:cBhvr>
                                      <p:to>
                                        <p:strVal val="visible"/>
                                      </p:to>
                                    </p:set>
                                    <p:animEffect filter="fade" transition="in">
                                      <p:cBhvr>
                                        <p:cTn dur="1000"/>
                                        <p:tgtEl>
                                          <p:spTgt spid="2677"/>
                                        </p:tgtEl>
                                      </p:cBhvr>
                                    </p:animEffect>
                                  </p:childTnLst>
                                </p:cTn>
                              </p:par>
                              <p:par>
                                <p:cTn fill="hold" nodeType="withEffect" presetClass="entr" presetID="10" presetSubtype="0">
                                  <p:stCondLst>
                                    <p:cond delay="0"/>
                                  </p:stCondLst>
                                  <p:childTnLst>
                                    <p:set>
                                      <p:cBhvr>
                                        <p:cTn dur="1" fill="hold">
                                          <p:stCondLst>
                                            <p:cond delay="0"/>
                                          </p:stCondLst>
                                        </p:cTn>
                                        <p:tgtEl>
                                          <p:spTgt spid="2680"/>
                                        </p:tgtEl>
                                        <p:attrNameLst>
                                          <p:attrName>style.visibility</p:attrName>
                                        </p:attrNameLst>
                                      </p:cBhvr>
                                      <p:to>
                                        <p:strVal val="visible"/>
                                      </p:to>
                                    </p:set>
                                    <p:animEffect filter="fade" transition="in">
                                      <p:cBhvr>
                                        <p:cTn dur="1000"/>
                                        <p:tgtEl>
                                          <p:spTgt spid="26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691" name="Shape 2691"/>
        <p:cNvGrpSpPr/>
        <p:nvPr/>
      </p:nvGrpSpPr>
      <p:grpSpPr>
        <a:xfrm>
          <a:off x="0" y="0"/>
          <a:ext cx="0" cy="0"/>
          <a:chOff x="0" y="0"/>
          <a:chExt cx="0" cy="0"/>
        </a:xfrm>
      </p:grpSpPr>
      <p:grpSp>
        <p:nvGrpSpPr>
          <p:cNvPr id="2692" name="Google Shape;2692;p74"/>
          <p:cNvGrpSpPr/>
          <p:nvPr/>
        </p:nvGrpSpPr>
        <p:grpSpPr>
          <a:xfrm>
            <a:off x="904562" y="219473"/>
            <a:ext cx="821775" cy="987781"/>
            <a:chOff x="3437888" y="415495"/>
            <a:chExt cx="821775" cy="987781"/>
          </a:xfrm>
        </p:grpSpPr>
        <p:sp>
          <p:nvSpPr>
            <p:cNvPr id="2693" name="Google Shape;2693;p74"/>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4"/>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4"/>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6" name="Google Shape;2696;p74"/>
          <p:cNvSpPr/>
          <p:nvPr/>
        </p:nvSpPr>
        <p:spPr>
          <a:xfrm>
            <a:off x="2096437" y="225750"/>
            <a:ext cx="4894072" cy="674423"/>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THANK YOU!</a:t>
            </a:r>
          </a:p>
        </p:txBody>
      </p:sp>
      <p:grpSp>
        <p:nvGrpSpPr>
          <p:cNvPr id="2697" name="Google Shape;2697;p74"/>
          <p:cNvGrpSpPr/>
          <p:nvPr/>
        </p:nvGrpSpPr>
        <p:grpSpPr>
          <a:xfrm>
            <a:off x="898476" y="165783"/>
            <a:ext cx="821775" cy="987781"/>
            <a:chOff x="3437888" y="415495"/>
            <a:chExt cx="821775" cy="987781"/>
          </a:xfrm>
        </p:grpSpPr>
        <p:sp>
          <p:nvSpPr>
            <p:cNvPr id="2698" name="Google Shape;2698;p74"/>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4"/>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4"/>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1" name="Google Shape;2701;p74"/>
          <p:cNvGrpSpPr/>
          <p:nvPr/>
        </p:nvGrpSpPr>
        <p:grpSpPr>
          <a:xfrm>
            <a:off x="7360601" y="290684"/>
            <a:ext cx="821773" cy="791661"/>
            <a:chOff x="7910651" y="642164"/>
            <a:chExt cx="821773" cy="791661"/>
          </a:xfrm>
        </p:grpSpPr>
        <p:sp>
          <p:nvSpPr>
            <p:cNvPr id="2702" name="Google Shape;2702;p74"/>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4"/>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4" name="Google Shape;2704;p74"/>
          <p:cNvGrpSpPr/>
          <p:nvPr/>
        </p:nvGrpSpPr>
        <p:grpSpPr>
          <a:xfrm>
            <a:off x="7284401" y="225739"/>
            <a:ext cx="821773" cy="791661"/>
            <a:chOff x="7910651" y="642164"/>
            <a:chExt cx="821773" cy="791661"/>
          </a:xfrm>
        </p:grpSpPr>
        <p:sp>
          <p:nvSpPr>
            <p:cNvPr id="2705" name="Google Shape;2705;p74"/>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4"/>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7" name="Google Shape;2707;p74"/>
          <p:cNvSpPr txBox="1"/>
          <p:nvPr/>
        </p:nvSpPr>
        <p:spPr>
          <a:xfrm>
            <a:off x="818325" y="1277800"/>
            <a:ext cx="3534600" cy="2055000"/>
          </a:xfrm>
          <a:prstGeom prst="rect">
            <a:avLst/>
          </a:prstGeom>
          <a:noFill/>
          <a:ln>
            <a:noFill/>
          </a:ln>
        </p:spPr>
        <p:txBody>
          <a:bodyPr anchorCtr="0" anchor="ctr" bIns="91425" lIns="91425" spcFirstLastPara="1" rIns="91425" wrap="square" tIns="91425">
            <a:spAutoFit/>
          </a:bodyPr>
          <a:lstStyle/>
          <a:p>
            <a:pPr indent="0" lvl="0" marL="0" rtl="0" algn="l">
              <a:lnSpc>
                <a:spcPct val="115000"/>
              </a:lnSpc>
              <a:spcBef>
                <a:spcPts val="0"/>
              </a:spcBef>
              <a:spcAft>
                <a:spcPts val="0"/>
              </a:spcAft>
              <a:buNone/>
            </a:pPr>
            <a:r>
              <a:rPr lang="en" sz="1800">
                <a:latin typeface="ABeeZee"/>
                <a:ea typeface="ABeeZee"/>
                <a:cs typeface="ABeeZee"/>
                <a:sym typeface="ABeeZee"/>
              </a:rPr>
              <a:t>Thank you to:</a:t>
            </a:r>
            <a:endParaRPr sz="1800">
              <a:latin typeface="ABeeZee"/>
              <a:ea typeface="ABeeZee"/>
              <a:cs typeface="ABeeZee"/>
              <a:sym typeface="ABeeZee"/>
            </a:endParaRPr>
          </a:p>
          <a:p>
            <a:pPr indent="0" lvl="0" marL="0" rtl="0" algn="l">
              <a:lnSpc>
                <a:spcPct val="115000"/>
              </a:lnSpc>
              <a:spcBef>
                <a:spcPts val="0"/>
              </a:spcBef>
              <a:spcAft>
                <a:spcPts val="0"/>
              </a:spcAft>
              <a:buNone/>
            </a:pPr>
            <a:r>
              <a:t/>
            </a:r>
            <a:endParaRPr sz="1800">
              <a:latin typeface="ABeeZee"/>
              <a:ea typeface="ABeeZee"/>
              <a:cs typeface="ABeeZee"/>
              <a:sym typeface="ABeeZee"/>
            </a:endParaRPr>
          </a:p>
          <a:p>
            <a:pPr indent="0" lvl="0" marL="0" rtl="0" algn="l">
              <a:lnSpc>
                <a:spcPct val="115000"/>
              </a:lnSpc>
              <a:spcBef>
                <a:spcPts val="0"/>
              </a:spcBef>
              <a:spcAft>
                <a:spcPts val="0"/>
              </a:spcAft>
              <a:buNone/>
            </a:pPr>
            <a:r>
              <a:rPr b="1" lang="en" sz="1800">
                <a:solidFill>
                  <a:schemeClr val="dk1"/>
                </a:solidFill>
                <a:latin typeface="ABeeZee"/>
                <a:ea typeface="ABeeZee"/>
                <a:cs typeface="ABeeZee"/>
                <a:sym typeface="ABeeZee"/>
              </a:rPr>
              <a:t>RSE Asia Australia Unconference Organizers</a:t>
            </a:r>
            <a:endParaRPr b="1" sz="1800">
              <a:solidFill>
                <a:schemeClr val="dk1"/>
              </a:solidFill>
              <a:latin typeface="ABeeZee"/>
              <a:ea typeface="ABeeZee"/>
              <a:cs typeface="ABeeZee"/>
              <a:sym typeface="ABeeZee"/>
            </a:endParaRPr>
          </a:p>
          <a:p>
            <a:pPr indent="-342900" lvl="0" marL="457200" rtl="0" algn="l">
              <a:lnSpc>
                <a:spcPct val="115000"/>
              </a:lnSpc>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Saranjeet Kaur</a:t>
            </a:r>
            <a:endParaRPr sz="1800">
              <a:solidFill>
                <a:schemeClr val="dk1"/>
              </a:solidFill>
              <a:latin typeface="ABeeZee"/>
              <a:ea typeface="ABeeZee"/>
              <a:cs typeface="ABeeZee"/>
              <a:sym typeface="ABeeZee"/>
            </a:endParaRPr>
          </a:p>
          <a:p>
            <a:pPr indent="-342900" lvl="0" marL="457200" rtl="0" algn="l">
              <a:lnSpc>
                <a:spcPct val="115000"/>
              </a:lnSpc>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Paula Martinez</a:t>
            </a:r>
            <a:endParaRPr sz="1800">
              <a:solidFill>
                <a:schemeClr val="dk1"/>
              </a:solidFill>
              <a:latin typeface="ABeeZee"/>
              <a:ea typeface="ABeeZee"/>
              <a:cs typeface="ABeeZee"/>
              <a:sym typeface="ABeeZee"/>
            </a:endParaRPr>
          </a:p>
        </p:txBody>
      </p:sp>
      <p:sp>
        <p:nvSpPr>
          <p:cNvPr id="2708" name="Google Shape;2708;p74"/>
          <p:cNvSpPr txBox="1"/>
          <p:nvPr/>
        </p:nvSpPr>
        <p:spPr>
          <a:xfrm>
            <a:off x="2612850" y="4599425"/>
            <a:ext cx="3968400" cy="896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100">
                <a:solidFill>
                  <a:srgbClr val="02123B"/>
                </a:solidFill>
                <a:latin typeface="Roboto"/>
                <a:ea typeface="Roboto"/>
                <a:cs typeface="Roboto"/>
                <a:sym typeface="Roboto"/>
              </a:rPr>
              <a:t>Credits: This presentation template was created by Slidego, including icons by Flatiron, and infographics by Freepik</a:t>
            </a:r>
            <a:endParaRPr sz="1100">
              <a:solidFill>
                <a:srgbClr val="02123B"/>
              </a:solidFill>
              <a:latin typeface="Roboto"/>
              <a:ea typeface="Roboto"/>
              <a:cs typeface="Roboto"/>
              <a:sym typeface="Roboto"/>
            </a:endParaRPr>
          </a:p>
        </p:txBody>
      </p:sp>
      <p:sp>
        <p:nvSpPr>
          <p:cNvPr id="2709" name="Google Shape;2709;p74"/>
          <p:cNvSpPr txBox="1"/>
          <p:nvPr/>
        </p:nvSpPr>
        <p:spPr>
          <a:xfrm>
            <a:off x="4765300" y="1353450"/>
            <a:ext cx="3842700" cy="2055000"/>
          </a:xfrm>
          <a:prstGeom prst="rect">
            <a:avLst/>
          </a:prstGeom>
          <a:noFill/>
          <a:ln>
            <a:noFill/>
          </a:ln>
        </p:spPr>
        <p:txBody>
          <a:bodyPr anchorCtr="0" anchor="ctr" bIns="91425" lIns="91425" spcFirstLastPara="1" rIns="91425" wrap="square" tIns="91425">
            <a:spAutoFit/>
          </a:bodyPr>
          <a:lstStyle/>
          <a:p>
            <a:pPr indent="0" lvl="0" marL="0" rtl="0" algn="l">
              <a:lnSpc>
                <a:spcPct val="115000"/>
              </a:lnSpc>
              <a:spcBef>
                <a:spcPts val="0"/>
              </a:spcBef>
              <a:spcAft>
                <a:spcPts val="0"/>
              </a:spcAft>
              <a:buNone/>
            </a:pPr>
            <a:r>
              <a:t/>
            </a:r>
            <a:endParaRPr sz="1800">
              <a:latin typeface="ABeeZee"/>
              <a:ea typeface="ABeeZee"/>
              <a:cs typeface="ABeeZee"/>
              <a:sym typeface="ABeeZee"/>
            </a:endParaRPr>
          </a:p>
          <a:p>
            <a:pPr indent="0" lvl="0" marL="0" rtl="0" algn="l">
              <a:lnSpc>
                <a:spcPct val="115000"/>
              </a:lnSpc>
              <a:spcBef>
                <a:spcPts val="0"/>
              </a:spcBef>
              <a:spcAft>
                <a:spcPts val="0"/>
              </a:spcAft>
              <a:buNone/>
            </a:pPr>
            <a:r>
              <a:rPr b="1" lang="en" sz="1800">
                <a:solidFill>
                  <a:schemeClr val="dk1"/>
                </a:solidFill>
                <a:latin typeface="ABeeZee"/>
                <a:ea typeface="ABeeZee"/>
                <a:cs typeface="ABeeZee"/>
                <a:sym typeface="ABeeZee"/>
              </a:rPr>
              <a:t>Open Source Design community</a:t>
            </a:r>
            <a:endParaRPr b="1" sz="1800">
              <a:solidFill>
                <a:schemeClr val="dk1"/>
              </a:solidFill>
              <a:latin typeface="ABeeZee"/>
              <a:ea typeface="ABeeZee"/>
              <a:cs typeface="ABeeZee"/>
              <a:sym typeface="ABeeZee"/>
            </a:endParaRPr>
          </a:p>
          <a:p>
            <a:pPr indent="-342900" lvl="0" marL="457200" rtl="0" algn="l">
              <a:lnSpc>
                <a:spcPct val="115000"/>
              </a:lnSpc>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Belén Barros Pena</a:t>
            </a:r>
            <a:endParaRPr sz="1800">
              <a:solidFill>
                <a:schemeClr val="dk1"/>
              </a:solidFill>
              <a:latin typeface="ABeeZee"/>
              <a:ea typeface="ABeeZee"/>
              <a:cs typeface="ABeeZee"/>
              <a:sym typeface="ABeeZee"/>
            </a:endParaRPr>
          </a:p>
          <a:p>
            <a:pPr indent="-342900" lvl="0" marL="457200" rtl="0" algn="l">
              <a:lnSpc>
                <a:spcPct val="115000"/>
              </a:lnSpc>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Eriol Fox, Bernard Tyers, Jan Dittrich, Juhan Sonin and more!</a:t>
            </a:r>
            <a:endParaRPr sz="1800">
              <a:solidFill>
                <a:schemeClr val="dk1"/>
              </a:solidFill>
              <a:latin typeface="ABeeZee"/>
              <a:ea typeface="ABeeZee"/>
              <a:cs typeface="ABeeZee"/>
              <a:sym typeface="ABeeZee"/>
            </a:endParaRPr>
          </a:p>
        </p:txBody>
      </p:sp>
      <p:sp>
        <p:nvSpPr>
          <p:cNvPr id="2710" name="Google Shape;2710;p74"/>
          <p:cNvSpPr txBox="1"/>
          <p:nvPr/>
        </p:nvSpPr>
        <p:spPr>
          <a:xfrm>
            <a:off x="818325" y="3403350"/>
            <a:ext cx="3534600" cy="109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solidFill>
                  <a:schemeClr val="dk1"/>
                </a:solidFill>
                <a:latin typeface="ABeeZee"/>
                <a:ea typeface="ABeeZee"/>
                <a:cs typeface="ABeeZee"/>
                <a:sym typeface="ABeeZee"/>
              </a:rPr>
              <a:t>NumPy Community</a:t>
            </a:r>
            <a:endParaRPr b="1" sz="1800">
              <a:solidFill>
                <a:schemeClr val="dk1"/>
              </a:solidFill>
              <a:latin typeface="ABeeZee"/>
              <a:ea typeface="ABeeZee"/>
              <a:cs typeface="ABeeZee"/>
              <a:sym typeface="ABeeZee"/>
            </a:endParaRPr>
          </a:p>
          <a:p>
            <a:pPr indent="-342900" lvl="0" marL="457200" rtl="0" algn="l">
              <a:lnSpc>
                <a:spcPct val="115000"/>
              </a:lnSpc>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Melissa Weber Mendonça</a:t>
            </a:r>
            <a:endParaRPr sz="1800">
              <a:solidFill>
                <a:schemeClr val="dk1"/>
              </a:solidFill>
              <a:latin typeface="ABeeZee"/>
              <a:ea typeface="ABeeZee"/>
              <a:cs typeface="ABeeZee"/>
              <a:sym typeface="ABeeZee"/>
            </a:endParaRPr>
          </a:p>
          <a:p>
            <a:pPr indent="-342900" lvl="0" marL="457200" rtl="0" algn="l">
              <a:lnSpc>
                <a:spcPct val="115000"/>
              </a:lnSpc>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Inessa Pawson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0"/>
                                        </p:tgtEl>
                                        <p:attrNameLst>
                                          <p:attrName>style.visibility</p:attrName>
                                        </p:attrNameLst>
                                      </p:cBhvr>
                                      <p:to>
                                        <p:strVal val="visible"/>
                                      </p:to>
                                    </p:set>
                                    <p:animEffect filter="fade" transition="in">
                                      <p:cBhvr>
                                        <p:cTn dur="1000"/>
                                        <p:tgtEl>
                                          <p:spTgt spid="27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9"/>
                                        </p:tgtEl>
                                        <p:attrNameLst>
                                          <p:attrName>style.visibility</p:attrName>
                                        </p:attrNameLst>
                                      </p:cBhvr>
                                      <p:to>
                                        <p:strVal val="visible"/>
                                      </p:to>
                                    </p:set>
                                    <p:animEffect filter="fade" transition="in">
                                      <p:cBhvr>
                                        <p:cTn dur="1000"/>
                                        <p:tgtEl>
                                          <p:spTgt spid="27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2714" name="Shape 2714"/>
        <p:cNvGrpSpPr/>
        <p:nvPr/>
      </p:nvGrpSpPr>
      <p:grpSpPr>
        <a:xfrm>
          <a:off x="0" y="0"/>
          <a:ext cx="0" cy="0"/>
          <a:chOff x="0" y="0"/>
          <a:chExt cx="0" cy="0"/>
        </a:xfrm>
      </p:grpSpPr>
      <p:grpSp>
        <p:nvGrpSpPr>
          <p:cNvPr id="2715" name="Google Shape;2715;p75"/>
          <p:cNvGrpSpPr/>
          <p:nvPr/>
        </p:nvGrpSpPr>
        <p:grpSpPr>
          <a:xfrm rot="2072317">
            <a:off x="6714950" y="3269490"/>
            <a:ext cx="2952800" cy="2952800"/>
            <a:chOff x="6810750" y="3336028"/>
            <a:chExt cx="2952600" cy="2952600"/>
          </a:xfrm>
        </p:grpSpPr>
        <p:sp>
          <p:nvSpPr>
            <p:cNvPr id="2716" name="Google Shape;2716;p75"/>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7" name="Google Shape;2717;p75"/>
            <p:cNvGrpSpPr/>
            <p:nvPr/>
          </p:nvGrpSpPr>
          <p:grpSpPr>
            <a:xfrm>
              <a:off x="7660940" y="3865428"/>
              <a:ext cx="386809" cy="308244"/>
              <a:chOff x="7455697" y="3684048"/>
              <a:chExt cx="337236" cy="268739"/>
            </a:xfrm>
          </p:grpSpPr>
          <p:sp>
            <p:nvSpPr>
              <p:cNvPr id="2718" name="Google Shape;2718;p75"/>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5"/>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5"/>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5"/>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5"/>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5"/>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24" name="Google Shape;2724;p75"/>
          <p:cNvGrpSpPr/>
          <p:nvPr/>
        </p:nvGrpSpPr>
        <p:grpSpPr>
          <a:xfrm rot="2072317">
            <a:off x="6711013" y="3269503"/>
            <a:ext cx="2952800" cy="2952800"/>
            <a:chOff x="6810750" y="3336028"/>
            <a:chExt cx="2952600" cy="2952600"/>
          </a:xfrm>
        </p:grpSpPr>
        <p:sp>
          <p:nvSpPr>
            <p:cNvPr id="2725" name="Google Shape;2725;p75"/>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6" name="Google Shape;2726;p75"/>
            <p:cNvGrpSpPr/>
            <p:nvPr/>
          </p:nvGrpSpPr>
          <p:grpSpPr>
            <a:xfrm>
              <a:off x="7660940" y="3865428"/>
              <a:ext cx="539289" cy="506696"/>
              <a:chOff x="7455697" y="3684048"/>
              <a:chExt cx="470173" cy="441758"/>
            </a:xfrm>
          </p:grpSpPr>
          <p:sp>
            <p:nvSpPr>
              <p:cNvPr id="2727" name="Google Shape;2727;p75"/>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5"/>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5"/>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5"/>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5"/>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5"/>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5"/>
              <p:cNvSpPr/>
              <p:nvPr/>
            </p:nvSpPr>
            <p:spPr>
              <a:xfrm rot="-2873326">
                <a:off x="7572511" y="3913164"/>
                <a:ext cx="386137" cy="83102"/>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34" name="Google Shape;2734;p75"/>
          <p:cNvGrpSpPr/>
          <p:nvPr/>
        </p:nvGrpSpPr>
        <p:grpSpPr>
          <a:xfrm flipH="1">
            <a:off x="3504891" y="4118445"/>
            <a:ext cx="1397700" cy="1254900"/>
            <a:chOff x="7116041" y="2128720"/>
            <a:chExt cx="1397700" cy="1254900"/>
          </a:xfrm>
        </p:grpSpPr>
        <p:sp>
          <p:nvSpPr>
            <p:cNvPr id="2735" name="Google Shape;2735;p75"/>
            <p:cNvSpPr/>
            <p:nvPr/>
          </p:nvSpPr>
          <p:spPr>
            <a:xfrm rot="480271">
              <a:off x="7185812" y="2211010"/>
              <a:ext cx="1258158" cy="1090319"/>
            </a:xfrm>
            <a:prstGeom prst="hexagon">
              <a:avLst>
                <a:gd fmla="val 25000" name="adj"/>
                <a:gd fmla="val 115470" name="vf"/>
              </a:avLst>
            </a:prstGeom>
            <a:solidFill>
              <a:srgbClr val="00B3F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6" name="Google Shape;2736;p75"/>
            <p:cNvGrpSpPr/>
            <p:nvPr/>
          </p:nvGrpSpPr>
          <p:grpSpPr>
            <a:xfrm rot="2106365">
              <a:off x="7524562" y="2413402"/>
              <a:ext cx="580205" cy="492610"/>
              <a:chOff x="7819770" y="4362193"/>
              <a:chExt cx="580197" cy="492604"/>
            </a:xfrm>
          </p:grpSpPr>
          <p:sp>
            <p:nvSpPr>
              <p:cNvPr id="2737" name="Google Shape;2737;p75"/>
              <p:cNvSpPr/>
              <p:nvPr/>
            </p:nvSpPr>
            <p:spPr>
              <a:xfrm rot="-1590051">
                <a:off x="7858236" y="4539087"/>
                <a:ext cx="225683" cy="225552"/>
              </a:xfrm>
              <a:custGeom>
                <a:rect b="b" l="l" r="r" t="t"/>
                <a:pathLst>
                  <a:path extrusionOk="0" h="10275" w="10281">
                    <a:moveTo>
                      <a:pt x="5141" y="1"/>
                    </a:moveTo>
                    <a:cubicBezTo>
                      <a:pt x="2302" y="1"/>
                      <a:pt x="0" y="2303"/>
                      <a:pt x="0" y="5142"/>
                    </a:cubicBezTo>
                    <a:cubicBezTo>
                      <a:pt x="0" y="5463"/>
                      <a:pt x="27" y="5778"/>
                      <a:pt x="95" y="6087"/>
                    </a:cubicBezTo>
                    <a:cubicBezTo>
                      <a:pt x="531" y="8469"/>
                      <a:pt x="2625" y="10275"/>
                      <a:pt x="5141" y="10275"/>
                    </a:cubicBezTo>
                    <a:cubicBezTo>
                      <a:pt x="7979" y="10275"/>
                      <a:pt x="10280" y="7973"/>
                      <a:pt x="10280" y="5142"/>
                    </a:cubicBezTo>
                    <a:cubicBezTo>
                      <a:pt x="10280" y="2632"/>
                      <a:pt x="8476" y="538"/>
                      <a:pt x="6101" y="95"/>
                    </a:cubicBezTo>
                    <a:cubicBezTo>
                      <a:pt x="5792" y="34"/>
                      <a:pt x="5469" y="1"/>
                      <a:pt x="5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5"/>
              <p:cNvSpPr/>
              <p:nvPr/>
            </p:nvSpPr>
            <p:spPr>
              <a:xfrm rot="-1590051">
                <a:off x="7849851" y="4552712"/>
                <a:ext cx="176183" cy="176227"/>
              </a:xfrm>
              <a:custGeom>
                <a:rect b="b" l="l" r="r" t="t"/>
                <a:pathLst>
                  <a:path extrusionOk="0" h="8028" w="8026">
                    <a:moveTo>
                      <a:pt x="5140" y="1"/>
                    </a:moveTo>
                    <a:cubicBezTo>
                      <a:pt x="2301" y="1"/>
                      <a:pt x="1" y="2303"/>
                      <a:pt x="1" y="5142"/>
                    </a:cubicBezTo>
                    <a:cubicBezTo>
                      <a:pt x="1" y="5463"/>
                      <a:pt x="26" y="5778"/>
                      <a:pt x="94" y="6087"/>
                    </a:cubicBezTo>
                    <a:cubicBezTo>
                      <a:pt x="866" y="7255"/>
                      <a:pt x="2194" y="8027"/>
                      <a:pt x="3697" y="8027"/>
                    </a:cubicBezTo>
                    <a:cubicBezTo>
                      <a:pt x="6086" y="8027"/>
                      <a:pt x="8026" y="6087"/>
                      <a:pt x="8026" y="3692"/>
                    </a:cubicBezTo>
                    <a:lnTo>
                      <a:pt x="8026" y="3691"/>
                    </a:lnTo>
                    <a:cubicBezTo>
                      <a:pt x="8026" y="2195"/>
                      <a:pt x="7260" y="874"/>
                      <a:pt x="6100" y="95"/>
                    </a:cubicBezTo>
                    <a:cubicBezTo>
                      <a:pt x="5791" y="34"/>
                      <a:pt x="5468"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5"/>
              <p:cNvSpPr/>
              <p:nvPr/>
            </p:nvSpPr>
            <p:spPr>
              <a:xfrm rot="-1590051">
                <a:off x="7991852" y="4615820"/>
                <a:ext cx="39579" cy="39579"/>
              </a:xfrm>
              <a:custGeom>
                <a:rect b="b" l="l" r="r" t="t"/>
                <a:pathLst>
                  <a:path extrusionOk="0" h="1803" w="1803">
                    <a:moveTo>
                      <a:pt x="901" y="1"/>
                    </a:moveTo>
                    <a:cubicBezTo>
                      <a:pt x="404" y="1"/>
                      <a:pt x="1" y="404"/>
                      <a:pt x="1" y="901"/>
                    </a:cubicBezTo>
                    <a:cubicBezTo>
                      <a:pt x="1" y="1399"/>
                      <a:pt x="404" y="1803"/>
                      <a:pt x="901" y="1803"/>
                    </a:cubicBezTo>
                    <a:cubicBezTo>
                      <a:pt x="1398" y="1803"/>
                      <a:pt x="1803" y="1399"/>
                      <a:pt x="1803" y="901"/>
                    </a:cubicBezTo>
                    <a:cubicBezTo>
                      <a:pt x="1803"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5"/>
              <p:cNvSpPr/>
              <p:nvPr/>
            </p:nvSpPr>
            <p:spPr>
              <a:xfrm rot="-1590051">
                <a:off x="8135798" y="4400699"/>
                <a:ext cx="225705" cy="225552"/>
              </a:xfrm>
              <a:custGeom>
                <a:rect b="b" l="l" r="r" t="t"/>
                <a:pathLst>
                  <a:path extrusionOk="0" h="10275" w="10282">
                    <a:moveTo>
                      <a:pt x="5142" y="1"/>
                    </a:moveTo>
                    <a:cubicBezTo>
                      <a:pt x="2303" y="1"/>
                      <a:pt x="1" y="2303"/>
                      <a:pt x="1" y="5142"/>
                    </a:cubicBezTo>
                    <a:cubicBezTo>
                      <a:pt x="1" y="5463"/>
                      <a:pt x="28" y="5778"/>
                      <a:pt x="95" y="6087"/>
                    </a:cubicBezTo>
                    <a:cubicBezTo>
                      <a:pt x="532" y="8469"/>
                      <a:pt x="2626" y="10275"/>
                      <a:pt x="5142" y="10275"/>
                    </a:cubicBezTo>
                    <a:cubicBezTo>
                      <a:pt x="7979" y="10275"/>
                      <a:pt x="10281" y="7973"/>
                      <a:pt x="10281" y="5142"/>
                    </a:cubicBezTo>
                    <a:cubicBezTo>
                      <a:pt x="10281" y="2632"/>
                      <a:pt x="8477" y="538"/>
                      <a:pt x="6101" y="95"/>
                    </a:cubicBezTo>
                    <a:cubicBezTo>
                      <a:pt x="5793" y="34"/>
                      <a:pt x="5470" y="1"/>
                      <a:pt x="5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5"/>
              <p:cNvSpPr/>
              <p:nvPr/>
            </p:nvSpPr>
            <p:spPr>
              <a:xfrm rot="-1590051">
                <a:off x="8127434" y="4414320"/>
                <a:ext cx="176183" cy="176227"/>
              </a:xfrm>
              <a:custGeom>
                <a:rect b="b" l="l" r="r" t="t"/>
                <a:pathLst>
                  <a:path extrusionOk="0" h="8028" w="8026">
                    <a:moveTo>
                      <a:pt x="5140" y="1"/>
                    </a:moveTo>
                    <a:cubicBezTo>
                      <a:pt x="2302" y="1"/>
                      <a:pt x="0" y="2303"/>
                      <a:pt x="0" y="5142"/>
                    </a:cubicBezTo>
                    <a:cubicBezTo>
                      <a:pt x="0" y="5463"/>
                      <a:pt x="26" y="5778"/>
                      <a:pt x="93" y="6087"/>
                    </a:cubicBezTo>
                    <a:cubicBezTo>
                      <a:pt x="866" y="7255"/>
                      <a:pt x="2193" y="8027"/>
                      <a:pt x="3697" y="8027"/>
                    </a:cubicBezTo>
                    <a:cubicBezTo>
                      <a:pt x="6085" y="8027"/>
                      <a:pt x="8025" y="6087"/>
                      <a:pt x="8025" y="3692"/>
                    </a:cubicBezTo>
                    <a:lnTo>
                      <a:pt x="8025" y="3691"/>
                    </a:lnTo>
                    <a:cubicBezTo>
                      <a:pt x="8025" y="2195"/>
                      <a:pt x="7261" y="874"/>
                      <a:pt x="6099" y="95"/>
                    </a:cubicBezTo>
                    <a:cubicBezTo>
                      <a:pt x="5791" y="34"/>
                      <a:pt x="5469"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5"/>
              <p:cNvSpPr/>
              <p:nvPr/>
            </p:nvSpPr>
            <p:spPr>
              <a:xfrm rot="-1590051">
                <a:off x="8269435" y="4477428"/>
                <a:ext cx="39579" cy="39579"/>
              </a:xfrm>
              <a:custGeom>
                <a:rect b="b" l="l" r="r" t="t"/>
                <a:pathLst>
                  <a:path extrusionOk="0" h="1803" w="1803">
                    <a:moveTo>
                      <a:pt x="901" y="1"/>
                    </a:moveTo>
                    <a:cubicBezTo>
                      <a:pt x="403" y="1"/>
                      <a:pt x="0" y="404"/>
                      <a:pt x="0" y="901"/>
                    </a:cubicBezTo>
                    <a:cubicBezTo>
                      <a:pt x="0" y="1399"/>
                      <a:pt x="403" y="1803"/>
                      <a:pt x="901" y="1803"/>
                    </a:cubicBezTo>
                    <a:cubicBezTo>
                      <a:pt x="1398" y="1803"/>
                      <a:pt x="1802" y="1399"/>
                      <a:pt x="1802" y="901"/>
                    </a:cubicBezTo>
                    <a:cubicBezTo>
                      <a:pt x="1802"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5"/>
              <p:cNvSpPr/>
              <p:nvPr/>
            </p:nvSpPr>
            <p:spPr>
              <a:xfrm rot="-1590051">
                <a:off x="8083352" y="4718259"/>
                <a:ext cx="231083" cy="89694"/>
              </a:xfrm>
              <a:custGeom>
                <a:rect b="b" l="l" r="r" t="t"/>
                <a:pathLst>
                  <a:path extrusionOk="0" h="4086" w="10527">
                    <a:moveTo>
                      <a:pt x="1121" y="1"/>
                    </a:moveTo>
                    <a:cubicBezTo>
                      <a:pt x="882" y="1"/>
                      <a:pt x="643" y="85"/>
                      <a:pt x="451" y="256"/>
                    </a:cubicBezTo>
                    <a:cubicBezTo>
                      <a:pt x="37" y="625"/>
                      <a:pt x="0" y="1262"/>
                      <a:pt x="370" y="1677"/>
                    </a:cubicBezTo>
                    <a:cubicBezTo>
                      <a:pt x="1335" y="2758"/>
                      <a:pt x="3261" y="4086"/>
                      <a:pt x="5576" y="4086"/>
                    </a:cubicBezTo>
                    <a:cubicBezTo>
                      <a:pt x="6968" y="4086"/>
                      <a:pt x="8498" y="3607"/>
                      <a:pt x="10044" y="2308"/>
                    </a:cubicBezTo>
                    <a:cubicBezTo>
                      <a:pt x="10469" y="1952"/>
                      <a:pt x="10526" y="1316"/>
                      <a:pt x="10168" y="891"/>
                    </a:cubicBezTo>
                    <a:cubicBezTo>
                      <a:pt x="9970" y="654"/>
                      <a:pt x="9685" y="532"/>
                      <a:pt x="9397" y="532"/>
                    </a:cubicBezTo>
                    <a:cubicBezTo>
                      <a:pt x="9169" y="532"/>
                      <a:pt x="8939" y="609"/>
                      <a:pt x="8750" y="767"/>
                    </a:cubicBezTo>
                    <a:cubicBezTo>
                      <a:pt x="7597" y="1735"/>
                      <a:pt x="6507" y="2072"/>
                      <a:pt x="5548" y="2072"/>
                    </a:cubicBezTo>
                    <a:cubicBezTo>
                      <a:pt x="3531" y="2072"/>
                      <a:pt x="2095" y="582"/>
                      <a:pt x="1871" y="335"/>
                    </a:cubicBezTo>
                    <a:cubicBezTo>
                      <a:pt x="1672" y="114"/>
                      <a:pt x="1397" y="1"/>
                      <a:pt x="1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744" name="Google Shape;2744;p75"/>
          <p:cNvCxnSpPr/>
          <p:nvPr/>
        </p:nvCxnSpPr>
        <p:spPr>
          <a:xfrm flipH="1" rot="10800000">
            <a:off x="5043400" y="4118075"/>
            <a:ext cx="2077800" cy="240600"/>
          </a:xfrm>
          <a:prstGeom prst="straightConnector1">
            <a:avLst/>
          </a:prstGeom>
          <a:noFill/>
          <a:ln cap="flat" cmpd="sng" w="76200">
            <a:solidFill>
              <a:srgbClr val="212121"/>
            </a:solidFill>
            <a:prstDash val="dash"/>
            <a:round/>
            <a:headEnd len="med" w="med" type="none"/>
            <a:tailEnd len="med" w="med" type="none"/>
          </a:ln>
        </p:spPr>
      </p:cxnSp>
      <p:sp>
        <p:nvSpPr>
          <p:cNvPr id="2745" name="Google Shape;2745;p75"/>
          <p:cNvSpPr/>
          <p:nvPr/>
        </p:nvSpPr>
        <p:spPr>
          <a:xfrm>
            <a:off x="394412" y="567725"/>
            <a:ext cx="2743725" cy="298054"/>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LET'S CONNECT!</a:t>
            </a:r>
          </a:p>
        </p:txBody>
      </p:sp>
      <p:sp>
        <p:nvSpPr>
          <p:cNvPr id="2746" name="Google Shape;2746;p75"/>
          <p:cNvSpPr txBox="1"/>
          <p:nvPr/>
        </p:nvSpPr>
        <p:spPr>
          <a:xfrm>
            <a:off x="365550" y="1075450"/>
            <a:ext cx="4831800" cy="32325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t/>
            </a:r>
            <a:endParaRPr sz="1800">
              <a:solidFill>
                <a:schemeClr val="dk1"/>
              </a:solidFill>
              <a:latin typeface="ABeeZee"/>
              <a:ea typeface="ABeeZee"/>
              <a:cs typeface="ABeeZee"/>
              <a:sym typeface="ABeeZee"/>
            </a:endParaRPr>
          </a:p>
          <a:p>
            <a:pPr indent="0" lvl="0" marL="0" rtl="0" algn="l">
              <a:spcBef>
                <a:spcPts val="0"/>
              </a:spcBef>
              <a:spcAft>
                <a:spcPts val="0"/>
              </a:spcAft>
              <a:buNone/>
            </a:pPr>
            <a:r>
              <a:t/>
            </a:r>
            <a:endParaRPr sz="1800">
              <a:solidFill>
                <a:schemeClr val="dk1"/>
              </a:solidFill>
              <a:latin typeface="ABeeZee"/>
              <a:ea typeface="ABeeZee"/>
              <a:cs typeface="ABeeZee"/>
              <a:sym typeface="ABeeZee"/>
            </a:endParaRPr>
          </a:p>
          <a:p>
            <a:pPr indent="0" lvl="0" marL="457200" rtl="0" algn="l">
              <a:spcBef>
                <a:spcPts val="0"/>
              </a:spcBef>
              <a:spcAft>
                <a:spcPts val="0"/>
              </a:spcAft>
              <a:buNone/>
            </a:pPr>
            <a:r>
              <a:rPr lang="en" sz="1800">
                <a:solidFill>
                  <a:schemeClr val="dk1"/>
                </a:solidFill>
                <a:latin typeface="ABeeZee"/>
                <a:ea typeface="ABeeZee"/>
                <a:cs typeface="ABeeZee"/>
                <a:sym typeface="ABeeZee"/>
              </a:rPr>
              <a:t> @marsbarlee</a:t>
            </a:r>
            <a:endParaRPr sz="1800">
              <a:solidFill>
                <a:schemeClr val="dk1"/>
              </a:solidFill>
              <a:latin typeface="ABeeZee"/>
              <a:ea typeface="ABeeZee"/>
              <a:cs typeface="ABeeZee"/>
              <a:sym typeface="ABeeZee"/>
            </a:endParaRPr>
          </a:p>
          <a:p>
            <a:pPr indent="0" lvl="0" marL="457200" rtl="0" algn="l">
              <a:spcBef>
                <a:spcPts val="0"/>
              </a:spcBef>
              <a:spcAft>
                <a:spcPts val="0"/>
              </a:spcAft>
              <a:buNone/>
            </a:pPr>
            <a:r>
              <a:t/>
            </a:r>
            <a:endParaRPr sz="1800">
              <a:solidFill>
                <a:schemeClr val="dk1"/>
              </a:solidFill>
              <a:latin typeface="ABeeZee"/>
              <a:ea typeface="ABeeZee"/>
              <a:cs typeface="ABeeZee"/>
              <a:sym typeface="ABeeZee"/>
            </a:endParaRPr>
          </a:p>
          <a:p>
            <a:pPr indent="0" lvl="0" marL="457200" rtl="0" algn="l">
              <a:spcBef>
                <a:spcPts val="0"/>
              </a:spcBef>
              <a:spcAft>
                <a:spcPts val="0"/>
              </a:spcAft>
              <a:buNone/>
            </a:pPr>
            <a:r>
              <a:t/>
            </a:r>
            <a:endParaRPr sz="1800">
              <a:solidFill>
                <a:schemeClr val="dk1"/>
              </a:solidFill>
              <a:latin typeface="ABeeZee"/>
              <a:ea typeface="ABeeZee"/>
              <a:cs typeface="ABeeZee"/>
              <a:sym typeface="ABeeZee"/>
            </a:endParaRPr>
          </a:p>
          <a:p>
            <a:pPr indent="0" lvl="0" marL="457200" rtl="0" algn="l">
              <a:spcBef>
                <a:spcPts val="0"/>
              </a:spcBef>
              <a:spcAft>
                <a:spcPts val="0"/>
              </a:spcAft>
              <a:buNone/>
            </a:pPr>
            <a:r>
              <a:rPr lang="en" sz="1800">
                <a:solidFill>
                  <a:schemeClr val="dk1"/>
                </a:solidFill>
                <a:latin typeface="ABeeZee"/>
                <a:ea typeface="ABeeZee"/>
                <a:cs typeface="ABeeZee"/>
                <a:sym typeface="ABeeZee"/>
              </a:rPr>
              <a:t>  </a:t>
            </a:r>
            <a:r>
              <a:rPr lang="en" sz="1800" u="sng">
                <a:solidFill>
                  <a:schemeClr val="hlink"/>
                </a:solidFill>
                <a:latin typeface="ABeeZee"/>
                <a:ea typeface="ABeeZee"/>
                <a:cs typeface="ABeeZee"/>
                <a:sym typeface="ABeeZee"/>
                <a:hlinkClick r:id="rId3"/>
              </a:rPr>
              <a:t>linkedin.com/in/mars-lee/</a:t>
            </a:r>
            <a:endParaRPr sz="1800">
              <a:solidFill>
                <a:schemeClr val="dk1"/>
              </a:solidFill>
              <a:latin typeface="ABeeZee"/>
              <a:ea typeface="ABeeZee"/>
              <a:cs typeface="ABeeZee"/>
              <a:sym typeface="ABeeZee"/>
            </a:endParaRPr>
          </a:p>
          <a:p>
            <a:pPr indent="0" lvl="0" marL="457200" rtl="0" algn="l">
              <a:spcBef>
                <a:spcPts val="0"/>
              </a:spcBef>
              <a:spcAft>
                <a:spcPts val="0"/>
              </a:spcAft>
              <a:buNone/>
            </a:pPr>
            <a:r>
              <a:t/>
            </a:r>
            <a:endParaRPr sz="1800">
              <a:solidFill>
                <a:schemeClr val="dk1"/>
              </a:solidFill>
              <a:latin typeface="ABeeZee"/>
              <a:ea typeface="ABeeZee"/>
              <a:cs typeface="ABeeZee"/>
              <a:sym typeface="ABeeZee"/>
            </a:endParaRPr>
          </a:p>
          <a:p>
            <a:pPr indent="0" lvl="0" marL="457200" rtl="0" algn="l">
              <a:spcBef>
                <a:spcPts val="0"/>
              </a:spcBef>
              <a:spcAft>
                <a:spcPts val="0"/>
              </a:spcAft>
              <a:buNone/>
            </a:pPr>
            <a:r>
              <a:rPr lang="en" sz="1800" u="sng">
                <a:solidFill>
                  <a:schemeClr val="hlink"/>
                </a:solidFill>
                <a:latin typeface="ABeeZee"/>
                <a:ea typeface="ABeeZee"/>
                <a:cs typeface="ABeeZee"/>
                <a:sym typeface="ABeeZee"/>
                <a:hlinkClick r:id="rId4"/>
              </a:rPr>
              <a:t>mlee@quansight.com</a:t>
            </a:r>
            <a:endParaRPr sz="1800">
              <a:solidFill>
                <a:schemeClr val="dk1"/>
              </a:solidFill>
              <a:latin typeface="ABeeZee"/>
              <a:ea typeface="ABeeZee"/>
              <a:cs typeface="ABeeZee"/>
              <a:sym typeface="ABeeZee"/>
            </a:endParaRPr>
          </a:p>
          <a:p>
            <a:pPr indent="-342900" lvl="1" marL="9144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Email me if you like to book a short meeting with me!</a:t>
            </a:r>
            <a:endParaRPr sz="1800">
              <a:solidFill>
                <a:schemeClr val="dk1"/>
              </a:solidFill>
              <a:latin typeface="ABeeZee"/>
              <a:ea typeface="ABeeZee"/>
              <a:cs typeface="ABeeZee"/>
              <a:sym typeface="ABeeZee"/>
            </a:endParaRPr>
          </a:p>
          <a:p>
            <a:pPr indent="0" lvl="0" marL="457200" rtl="0" algn="l">
              <a:spcBef>
                <a:spcPts val="0"/>
              </a:spcBef>
              <a:spcAft>
                <a:spcPts val="0"/>
              </a:spcAft>
              <a:buNone/>
            </a:pPr>
            <a:r>
              <a:t/>
            </a:r>
            <a:endParaRPr sz="1800">
              <a:solidFill>
                <a:schemeClr val="dk1"/>
              </a:solidFill>
              <a:latin typeface="ABeeZee"/>
              <a:ea typeface="ABeeZee"/>
              <a:cs typeface="ABeeZee"/>
              <a:sym typeface="ABeeZee"/>
            </a:endParaRPr>
          </a:p>
        </p:txBody>
      </p:sp>
      <p:pic>
        <p:nvPicPr>
          <p:cNvPr id="2747" name="Google Shape;2747;p75"/>
          <p:cNvPicPr preferRelativeResize="0"/>
          <p:nvPr/>
        </p:nvPicPr>
        <p:blipFill>
          <a:blip r:embed="rId5">
            <a:alphaModFix/>
          </a:blip>
          <a:stretch>
            <a:fillRect/>
          </a:stretch>
        </p:blipFill>
        <p:spPr>
          <a:xfrm>
            <a:off x="4951750" y="974851"/>
            <a:ext cx="4009224" cy="2304448"/>
          </a:xfrm>
          <a:prstGeom prst="rect">
            <a:avLst/>
          </a:prstGeom>
          <a:noFill/>
          <a:ln cap="flat" cmpd="sng" w="9525">
            <a:solidFill>
              <a:schemeClr val="dk1"/>
            </a:solidFill>
            <a:prstDash val="solid"/>
            <a:round/>
            <a:headEnd len="sm" w="sm" type="none"/>
            <a:tailEnd len="sm" w="sm" type="none"/>
          </a:ln>
        </p:spPr>
      </p:pic>
      <p:grpSp>
        <p:nvGrpSpPr>
          <p:cNvPr id="2748" name="Google Shape;2748;p75"/>
          <p:cNvGrpSpPr/>
          <p:nvPr/>
        </p:nvGrpSpPr>
        <p:grpSpPr>
          <a:xfrm>
            <a:off x="287022" y="2387872"/>
            <a:ext cx="608331" cy="607660"/>
            <a:chOff x="3752358" y="3943081"/>
            <a:chExt cx="346056" cy="345674"/>
          </a:xfrm>
        </p:grpSpPr>
        <p:sp>
          <p:nvSpPr>
            <p:cNvPr id="2749" name="Google Shape;2749;p75"/>
            <p:cNvSpPr/>
            <p:nvPr/>
          </p:nvSpPr>
          <p:spPr>
            <a:xfrm>
              <a:off x="3752358" y="3943081"/>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5"/>
            <p:cNvSpPr/>
            <p:nvPr/>
          </p:nvSpPr>
          <p:spPr>
            <a:xfrm>
              <a:off x="3831933" y="4081414"/>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5"/>
            <p:cNvSpPr/>
            <p:nvPr/>
          </p:nvSpPr>
          <p:spPr>
            <a:xfrm>
              <a:off x="3824739" y="4015845"/>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5"/>
            <p:cNvSpPr/>
            <p:nvPr/>
          </p:nvSpPr>
          <p:spPr>
            <a:xfrm>
              <a:off x="3904696" y="4081414"/>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3" name="Google Shape;2753;p75"/>
          <p:cNvGrpSpPr/>
          <p:nvPr/>
        </p:nvGrpSpPr>
        <p:grpSpPr>
          <a:xfrm>
            <a:off x="287052" y="1559197"/>
            <a:ext cx="608275" cy="607660"/>
            <a:chOff x="4201447" y="3817349"/>
            <a:chExt cx="346024" cy="345674"/>
          </a:xfrm>
        </p:grpSpPr>
        <p:sp>
          <p:nvSpPr>
            <p:cNvPr id="2754" name="Google Shape;2754;p7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601" name="Shape 1601"/>
        <p:cNvGrpSpPr/>
        <p:nvPr/>
      </p:nvGrpSpPr>
      <p:grpSpPr>
        <a:xfrm>
          <a:off x="0" y="0"/>
          <a:ext cx="0" cy="0"/>
          <a:chOff x="0" y="0"/>
          <a:chExt cx="0" cy="0"/>
        </a:xfrm>
      </p:grpSpPr>
      <p:grpSp>
        <p:nvGrpSpPr>
          <p:cNvPr id="1602" name="Google Shape;1602;p33"/>
          <p:cNvGrpSpPr/>
          <p:nvPr/>
        </p:nvGrpSpPr>
        <p:grpSpPr>
          <a:xfrm>
            <a:off x="2042362" y="2154923"/>
            <a:ext cx="821775" cy="987781"/>
            <a:chOff x="3437888" y="415495"/>
            <a:chExt cx="821775" cy="987781"/>
          </a:xfrm>
        </p:grpSpPr>
        <p:sp>
          <p:nvSpPr>
            <p:cNvPr id="1603" name="Google Shape;1603;p33"/>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3"/>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3"/>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0C2E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 name="Google Shape;1606;p33"/>
          <p:cNvGrpSpPr/>
          <p:nvPr/>
        </p:nvGrpSpPr>
        <p:grpSpPr>
          <a:xfrm>
            <a:off x="2036276" y="2101233"/>
            <a:ext cx="821775" cy="987781"/>
            <a:chOff x="3437888" y="415495"/>
            <a:chExt cx="821775" cy="987781"/>
          </a:xfrm>
        </p:grpSpPr>
        <p:sp>
          <p:nvSpPr>
            <p:cNvPr id="1607" name="Google Shape;1607;p33"/>
            <p:cNvSpPr/>
            <p:nvPr/>
          </p:nvSpPr>
          <p:spPr>
            <a:xfrm>
              <a:off x="4066595" y="1106194"/>
              <a:ext cx="193068" cy="297082"/>
            </a:xfrm>
            <a:custGeom>
              <a:rect b="b" l="l" r="r" t="t"/>
              <a:pathLst>
                <a:path extrusionOk="0" h="2628" w="1708">
                  <a:moveTo>
                    <a:pt x="1535" y="1"/>
                  </a:moveTo>
                  <a:cubicBezTo>
                    <a:pt x="1413" y="1"/>
                    <a:pt x="1292" y="33"/>
                    <a:pt x="1189" y="89"/>
                  </a:cubicBezTo>
                  <a:cubicBezTo>
                    <a:pt x="713" y="305"/>
                    <a:pt x="346" y="694"/>
                    <a:pt x="152" y="1169"/>
                  </a:cubicBezTo>
                  <a:cubicBezTo>
                    <a:pt x="44" y="1396"/>
                    <a:pt x="1" y="1655"/>
                    <a:pt x="44" y="1904"/>
                  </a:cubicBezTo>
                  <a:cubicBezTo>
                    <a:pt x="87" y="2228"/>
                    <a:pt x="249" y="2487"/>
                    <a:pt x="584" y="2595"/>
                  </a:cubicBezTo>
                  <a:cubicBezTo>
                    <a:pt x="638" y="2606"/>
                    <a:pt x="692" y="2617"/>
                    <a:pt x="746" y="2628"/>
                  </a:cubicBezTo>
                  <a:lnTo>
                    <a:pt x="811" y="2628"/>
                  </a:lnTo>
                  <a:cubicBezTo>
                    <a:pt x="1102" y="2552"/>
                    <a:pt x="1178" y="2466"/>
                    <a:pt x="1199" y="2163"/>
                  </a:cubicBezTo>
                  <a:cubicBezTo>
                    <a:pt x="1210" y="2012"/>
                    <a:pt x="1210" y="1850"/>
                    <a:pt x="1199" y="1699"/>
                  </a:cubicBezTo>
                  <a:cubicBezTo>
                    <a:pt x="1156" y="1169"/>
                    <a:pt x="1307" y="640"/>
                    <a:pt x="1610" y="197"/>
                  </a:cubicBezTo>
                  <a:cubicBezTo>
                    <a:pt x="1621" y="176"/>
                    <a:pt x="1642" y="143"/>
                    <a:pt x="1653" y="111"/>
                  </a:cubicBezTo>
                  <a:cubicBezTo>
                    <a:pt x="1707" y="35"/>
                    <a:pt x="1696" y="3"/>
                    <a:pt x="1588" y="3"/>
                  </a:cubicBezTo>
                  <a:cubicBezTo>
                    <a:pt x="1570" y="2"/>
                    <a:pt x="1553" y="1"/>
                    <a:pt x="1535"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3"/>
            <p:cNvSpPr/>
            <p:nvPr/>
          </p:nvSpPr>
          <p:spPr>
            <a:xfrm>
              <a:off x="3437888" y="415495"/>
              <a:ext cx="766846" cy="466650"/>
            </a:xfrm>
            <a:custGeom>
              <a:rect b="b" l="l" r="r" t="t"/>
              <a:pathLst>
                <a:path extrusionOk="0" h="4128" w="6784">
                  <a:moveTo>
                    <a:pt x="1313" y="1"/>
                  </a:moveTo>
                  <a:cubicBezTo>
                    <a:pt x="1019" y="1"/>
                    <a:pt x="728" y="101"/>
                    <a:pt x="497" y="291"/>
                  </a:cubicBezTo>
                  <a:cubicBezTo>
                    <a:pt x="108" y="594"/>
                    <a:pt x="0" y="1026"/>
                    <a:pt x="76" y="1490"/>
                  </a:cubicBezTo>
                  <a:cubicBezTo>
                    <a:pt x="173" y="2041"/>
                    <a:pt x="454" y="2549"/>
                    <a:pt x="886" y="2905"/>
                  </a:cubicBezTo>
                  <a:cubicBezTo>
                    <a:pt x="1210" y="3175"/>
                    <a:pt x="1566" y="3402"/>
                    <a:pt x="1955" y="3564"/>
                  </a:cubicBezTo>
                  <a:cubicBezTo>
                    <a:pt x="2827" y="3933"/>
                    <a:pt x="3767" y="4127"/>
                    <a:pt x="4720" y="4127"/>
                  </a:cubicBezTo>
                  <a:cubicBezTo>
                    <a:pt x="4771" y="4127"/>
                    <a:pt x="4821" y="4127"/>
                    <a:pt x="4871" y="4126"/>
                  </a:cubicBezTo>
                  <a:cubicBezTo>
                    <a:pt x="4911" y="4126"/>
                    <a:pt x="4951" y="4127"/>
                    <a:pt x="4991" y="4127"/>
                  </a:cubicBezTo>
                  <a:cubicBezTo>
                    <a:pt x="5428" y="4127"/>
                    <a:pt x="5872" y="4073"/>
                    <a:pt x="6297" y="3974"/>
                  </a:cubicBezTo>
                  <a:cubicBezTo>
                    <a:pt x="6448" y="3942"/>
                    <a:pt x="6589" y="3888"/>
                    <a:pt x="6707" y="3802"/>
                  </a:cubicBezTo>
                  <a:cubicBezTo>
                    <a:pt x="6772" y="3769"/>
                    <a:pt x="6783" y="3737"/>
                    <a:pt x="6751" y="3694"/>
                  </a:cubicBezTo>
                  <a:cubicBezTo>
                    <a:pt x="6707" y="3640"/>
                    <a:pt x="6643" y="3618"/>
                    <a:pt x="6578" y="3618"/>
                  </a:cubicBezTo>
                  <a:cubicBezTo>
                    <a:pt x="6448" y="3618"/>
                    <a:pt x="6319" y="3607"/>
                    <a:pt x="6200" y="3586"/>
                  </a:cubicBezTo>
                  <a:cubicBezTo>
                    <a:pt x="5703" y="3478"/>
                    <a:pt x="5249" y="3272"/>
                    <a:pt x="4850" y="2959"/>
                  </a:cubicBezTo>
                  <a:cubicBezTo>
                    <a:pt x="4407" y="2613"/>
                    <a:pt x="3996" y="2225"/>
                    <a:pt x="3640" y="1793"/>
                  </a:cubicBezTo>
                  <a:cubicBezTo>
                    <a:pt x="3316" y="1436"/>
                    <a:pt x="3003" y="1069"/>
                    <a:pt x="2668" y="712"/>
                  </a:cubicBezTo>
                  <a:cubicBezTo>
                    <a:pt x="2430" y="453"/>
                    <a:pt x="2149" y="248"/>
                    <a:pt x="1825" y="108"/>
                  </a:cubicBezTo>
                  <a:cubicBezTo>
                    <a:pt x="1661" y="35"/>
                    <a:pt x="1486" y="1"/>
                    <a:pt x="131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3"/>
            <p:cNvSpPr/>
            <p:nvPr/>
          </p:nvSpPr>
          <p:spPr>
            <a:xfrm>
              <a:off x="3653900" y="969072"/>
              <a:ext cx="515338" cy="392153"/>
            </a:xfrm>
            <a:custGeom>
              <a:rect b="b" l="l" r="r" t="t"/>
              <a:pathLst>
                <a:path extrusionOk="0" h="3469" w="4559">
                  <a:moveTo>
                    <a:pt x="3796" y="1"/>
                  </a:moveTo>
                  <a:cubicBezTo>
                    <a:pt x="2987" y="1"/>
                    <a:pt x="2195" y="216"/>
                    <a:pt x="1502" y="622"/>
                  </a:cubicBezTo>
                  <a:cubicBezTo>
                    <a:pt x="919" y="946"/>
                    <a:pt x="454" y="1443"/>
                    <a:pt x="174" y="2037"/>
                  </a:cubicBezTo>
                  <a:cubicBezTo>
                    <a:pt x="66" y="2253"/>
                    <a:pt x="12" y="2480"/>
                    <a:pt x="1" y="2706"/>
                  </a:cubicBezTo>
                  <a:cubicBezTo>
                    <a:pt x="12" y="2782"/>
                    <a:pt x="12" y="2847"/>
                    <a:pt x="22" y="2912"/>
                  </a:cubicBezTo>
                  <a:cubicBezTo>
                    <a:pt x="51" y="3231"/>
                    <a:pt x="323" y="3468"/>
                    <a:pt x="628" y="3468"/>
                  </a:cubicBezTo>
                  <a:cubicBezTo>
                    <a:pt x="674" y="3468"/>
                    <a:pt x="721" y="3463"/>
                    <a:pt x="768" y="3452"/>
                  </a:cubicBezTo>
                  <a:cubicBezTo>
                    <a:pt x="1048" y="3409"/>
                    <a:pt x="1297" y="3279"/>
                    <a:pt x="1491" y="3085"/>
                  </a:cubicBezTo>
                  <a:cubicBezTo>
                    <a:pt x="1740" y="2825"/>
                    <a:pt x="1988" y="2555"/>
                    <a:pt x="2226" y="2274"/>
                  </a:cubicBezTo>
                  <a:cubicBezTo>
                    <a:pt x="2582" y="1799"/>
                    <a:pt x="2982" y="1346"/>
                    <a:pt x="3403" y="924"/>
                  </a:cubicBezTo>
                  <a:cubicBezTo>
                    <a:pt x="3695" y="633"/>
                    <a:pt x="4040" y="406"/>
                    <a:pt x="4418" y="265"/>
                  </a:cubicBezTo>
                  <a:cubicBezTo>
                    <a:pt x="4451" y="255"/>
                    <a:pt x="4472" y="244"/>
                    <a:pt x="4505" y="233"/>
                  </a:cubicBezTo>
                  <a:cubicBezTo>
                    <a:pt x="4548" y="201"/>
                    <a:pt x="4559" y="157"/>
                    <a:pt x="4516" y="125"/>
                  </a:cubicBezTo>
                  <a:cubicBezTo>
                    <a:pt x="4472" y="93"/>
                    <a:pt x="4418" y="71"/>
                    <a:pt x="4364" y="60"/>
                  </a:cubicBezTo>
                  <a:cubicBezTo>
                    <a:pt x="4246" y="39"/>
                    <a:pt x="4138" y="17"/>
                    <a:pt x="4019" y="6"/>
                  </a:cubicBezTo>
                  <a:cubicBezTo>
                    <a:pt x="3945" y="3"/>
                    <a:pt x="3870" y="1"/>
                    <a:pt x="3796"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33"/>
          <p:cNvGrpSpPr/>
          <p:nvPr/>
        </p:nvGrpSpPr>
        <p:grpSpPr>
          <a:xfrm>
            <a:off x="6318726" y="498146"/>
            <a:ext cx="821773" cy="791661"/>
            <a:chOff x="7910651" y="642164"/>
            <a:chExt cx="821773" cy="791661"/>
          </a:xfrm>
        </p:grpSpPr>
        <p:sp>
          <p:nvSpPr>
            <p:cNvPr id="1611" name="Google Shape;1611;p33"/>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3"/>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0C2E3A"/>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33"/>
          <p:cNvGrpSpPr/>
          <p:nvPr/>
        </p:nvGrpSpPr>
        <p:grpSpPr>
          <a:xfrm>
            <a:off x="6242526" y="433201"/>
            <a:ext cx="821773" cy="791661"/>
            <a:chOff x="7910651" y="642164"/>
            <a:chExt cx="821773" cy="791661"/>
          </a:xfrm>
        </p:grpSpPr>
        <p:sp>
          <p:nvSpPr>
            <p:cNvPr id="1614" name="Google Shape;1614;p33"/>
            <p:cNvSpPr/>
            <p:nvPr/>
          </p:nvSpPr>
          <p:spPr>
            <a:xfrm>
              <a:off x="7949167" y="642164"/>
              <a:ext cx="783257" cy="410071"/>
            </a:xfrm>
            <a:custGeom>
              <a:rect b="b" l="l" r="r" t="t"/>
              <a:pathLst>
                <a:path extrusionOk="0" h="2534" w="4840">
                  <a:moveTo>
                    <a:pt x="3773" y="1"/>
                  </a:moveTo>
                  <a:cubicBezTo>
                    <a:pt x="3558" y="1"/>
                    <a:pt x="3342" y="62"/>
                    <a:pt x="3154" y="179"/>
                  </a:cubicBezTo>
                  <a:cubicBezTo>
                    <a:pt x="2916" y="319"/>
                    <a:pt x="2690" y="481"/>
                    <a:pt x="2463" y="643"/>
                  </a:cubicBezTo>
                  <a:cubicBezTo>
                    <a:pt x="2182" y="859"/>
                    <a:pt x="1923" y="1097"/>
                    <a:pt x="1653" y="1302"/>
                  </a:cubicBezTo>
                  <a:cubicBezTo>
                    <a:pt x="1286" y="1605"/>
                    <a:pt x="864" y="1821"/>
                    <a:pt x="400" y="1950"/>
                  </a:cubicBezTo>
                  <a:cubicBezTo>
                    <a:pt x="313" y="1972"/>
                    <a:pt x="227" y="1993"/>
                    <a:pt x="130" y="1993"/>
                  </a:cubicBezTo>
                  <a:cubicBezTo>
                    <a:pt x="76" y="1993"/>
                    <a:pt x="43" y="2004"/>
                    <a:pt x="22" y="2058"/>
                  </a:cubicBezTo>
                  <a:cubicBezTo>
                    <a:pt x="0" y="2112"/>
                    <a:pt x="33" y="2145"/>
                    <a:pt x="76" y="2166"/>
                  </a:cubicBezTo>
                  <a:cubicBezTo>
                    <a:pt x="162" y="2220"/>
                    <a:pt x="249" y="2263"/>
                    <a:pt x="335" y="2296"/>
                  </a:cubicBezTo>
                  <a:cubicBezTo>
                    <a:pt x="789" y="2447"/>
                    <a:pt x="1264" y="2523"/>
                    <a:pt x="1739" y="2534"/>
                  </a:cubicBezTo>
                  <a:cubicBezTo>
                    <a:pt x="2139" y="2534"/>
                    <a:pt x="2549" y="2490"/>
                    <a:pt x="2938" y="2404"/>
                  </a:cubicBezTo>
                  <a:cubicBezTo>
                    <a:pt x="3327" y="2328"/>
                    <a:pt x="3705" y="2177"/>
                    <a:pt x="4040" y="1961"/>
                  </a:cubicBezTo>
                  <a:cubicBezTo>
                    <a:pt x="4342" y="1745"/>
                    <a:pt x="4601" y="1497"/>
                    <a:pt x="4699" y="1119"/>
                  </a:cubicBezTo>
                  <a:cubicBezTo>
                    <a:pt x="4839" y="633"/>
                    <a:pt x="4526" y="125"/>
                    <a:pt x="4018" y="28"/>
                  </a:cubicBezTo>
                  <a:cubicBezTo>
                    <a:pt x="3938" y="10"/>
                    <a:pt x="3855" y="1"/>
                    <a:pt x="3773" y="1"/>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3"/>
            <p:cNvSpPr/>
            <p:nvPr/>
          </p:nvSpPr>
          <p:spPr>
            <a:xfrm>
              <a:off x="7910651" y="1115996"/>
              <a:ext cx="541969" cy="317829"/>
            </a:xfrm>
            <a:custGeom>
              <a:rect b="b" l="l" r="r" t="t"/>
              <a:pathLst>
                <a:path extrusionOk="0" h="1964" w="3349">
                  <a:moveTo>
                    <a:pt x="990" y="0"/>
                  </a:moveTo>
                  <a:cubicBezTo>
                    <a:pt x="779" y="0"/>
                    <a:pt x="568" y="20"/>
                    <a:pt x="357" y="59"/>
                  </a:cubicBezTo>
                  <a:cubicBezTo>
                    <a:pt x="271" y="59"/>
                    <a:pt x="195" y="81"/>
                    <a:pt x="109" y="113"/>
                  </a:cubicBezTo>
                  <a:cubicBezTo>
                    <a:pt x="55" y="146"/>
                    <a:pt x="22" y="200"/>
                    <a:pt x="1" y="254"/>
                  </a:cubicBezTo>
                  <a:cubicBezTo>
                    <a:pt x="1" y="264"/>
                    <a:pt x="65" y="318"/>
                    <a:pt x="98" y="340"/>
                  </a:cubicBezTo>
                  <a:cubicBezTo>
                    <a:pt x="519" y="491"/>
                    <a:pt x="908" y="707"/>
                    <a:pt x="1264" y="966"/>
                  </a:cubicBezTo>
                  <a:cubicBezTo>
                    <a:pt x="1578" y="1226"/>
                    <a:pt x="1891" y="1463"/>
                    <a:pt x="2215" y="1712"/>
                  </a:cubicBezTo>
                  <a:cubicBezTo>
                    <a:pt x="2355" y="1820"/>
                    <a:pt x="2528" y="1906"/>
                    <a:pt x="2712" y="1949"/>
                  </a:cubicBezTo>
                  <a:cubicBezTo>
                    <a:pt x="2757" y="1959"/>
                    <a:pt x="2802" y="1964"/>
                    <a:pt x="2844" y="1964"/>
                  </a:cubicBezTo>
                  <a:cubicBezTo>
                    <a:pt x="3135" y="1964"/>
                    <a:pt x="3349" y="1744"/>
                    <a:pt x="3349" y="1377"/>
                  </a:cubicBezTo>
                  <a:cubicBezTo>
                    <a:pt x="3338" y="1236"/>
                    <a:pt x="3284" y="1096"/>
                    <a:pt x="3198" y="966"/>
                  </a:cubicBezTo>
                  <a:cubicBezTo>
                    <a:pt x="3003" y="675"/>
                    <a:pt x="2712" y="437"/>
                    <a:pt x="2388" y="297"/>
                  </a:cubicBezTo>
                  <a:cubicBezTo>
                    <a:pt x="1945" y="101"/>
                    <a:pt x="1470" y="0"/>
                    <a:pt x="990" y="0"/>
                  </a:cubicBezTo>
                  <a:close/>
                </a:path>
              </a:pathLst>
            </a:custGeom>
            <a:solidFill>
              <a:srgbClr val="FFD96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6" name="Google Shape;1616;p33"/>
          <p:cNvSpPr/>
          <p:nvPr/>
        </p:nvSpPr>
        <p:spPr>
          <a:xfrm>
            <a:off x="3255750" y="495149"/>
            <a:ext cx="2632500" cy="2611500"/>
          </a:xfrm>
          <a:prstGeom prst="roundRect">
            <a:avLst>
              <a:gd fmla="val 16667" name="adj"/>
            </a:avLst>
          </a:prstGeom>
          <a:solidFill>
            <a:srgbClr val="FFC130"/>
          </a:solidFill>
          <a:ln cap="flat" cmpd="sng" w="19050">
            <a:solidFill>
              <a:srgbClr val="000000"/>
            </a:solidFill>
            <a:prstDash val="solid"/>
            <a:round/>
            <a:headEnd len="sm" w="sm" type="none"/>
            <a:tailEnd len="sm" w="sm" type="none"/>
          </a:ln>
          <a:effectLst>
            <a:outerShdw rotWithShape="0" algn="bl" dir="540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3"/>
          <p:cNvSpPr txBox="1"/>
          <p:nvPr/>
        </p:nvSpPr>
        <p:spPr>
          <a:xfrm>
            <a:off x="3189675" y="3866025"/>
            <a:ext cx="5298900" cy="79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BeeZee"/>
                <a:ea typeface="ABeeZee"/>
                <a:cs typeface="ABeeZee"/>
                <a:sym typeface="ABeeZee"/>
              </a:rPr>
              <a:t>Who am I</a:t>
            </a:r>
            <a:r>
              <a:rPr lang="en" sz="1800">
                <a:solidFill>
                  <a:schemeClr val="dk1"/>
                </a:solidFill>
                <a:latin typeface="ABeeZee"/>
                <a:ea typeface="ABeeZee"/>
                <a:cs typeface="ABeeZee"/>
                <a:sym typeface="ABeeZee"/>
              </a:rPr>
              <a:t>?</a:t>
            </a:r>
            <a:endParaRPr sz="1800">
              <a:solidFill>
                <a:schemeClr val="dk1"/>
              </a:solidFill>
              <a:latin typeface="ABeeZee"/>
              <a:ea typeface="ABeeZee"/>
              <a:cs typeface="ABeeZee"/>
              <a:sym typeface="ABeeZee"/>
            </a:endParaRPr>
          </a:p>
          <a:p>
            <a:pPr indent="0" lvl="0" marL="0" rtl="0" algn="ctr">
              <a:spcBef>
                <a:spcPts val="0"/>
              </a:spcBef>
              <a:spcAft>
                <a:spcPts val="0"/>
              </a:spcAft>
              <a:buNone/>
            </a:pPr>
            <a:br>
              <a:rPr lang="en" sz="1800">
                <a:solidFill>
                  <a:schemeClr val="dk1"/>
                </a:solidFill>
                <a:latin typeface="ABeeZee"/>
                <a:ea typeface="ABeeZee"/>
                <a:cs typeface="ABeeZee"/>
                <a:sym typeface="ABeeZee"/>
              </a:rPr>
            </a:br>
            <a:r>
              <a:rPr lang="en" sz="1800">
                <a:solidFill>
                  <a:schemeClr val="dk1"/>
                </a:solidFill>
                <a:latin typeface="ABeeZee"/>
                <a:ea typeface="ABeeZee"/>
                <a:cs typeface="ABeeZee"/>
                <a:sym typeface="ABeeZee"/>
              </a:rPr>
              <a:t>Am I qualified to give a keynote?</a:t>
            </a:r>
            <a:endParaRPr sz="1800">
              <a:solidFill>
                <a:schemeClr val="dk1"/>
              </a:solidFill>
              <a:latin typeface="ABeeZee"/>
              <a:ea typeface="ABeeZee"/>
              <a:cs typeface="ABeeZee"/>
              <a:sym typeface="ABeeZee"/>
            </a:endParaRPr>
          </a:p>
          <a:p>
            <a:pPr indent="0" lvl="0" marL="0" rtl="0" algn="ctr">
              <a:spcBef>
                <a:spcPts val="0"/>
              </a:spcBef>
              <a:spcAft>
                <a:spcPts val="0"/>
              </a:spcAft>
              <a:buNone/>
            </a:pPr>
            <a:r>
              <a:t/>
            </a:r>
            <a:endParaRPr sz="1800">
              <a:solidFill>
                <a:schemeClr val="dk1"/>
              </a:solidFill>
              <a:latin typeface="ABeeZee"/>
              <a:ea typeface="ABeeZee"/>
              <a:cs typeface="ABeeZee"/>
              <a:sym typeface="ABeeZee"/>
            </a:endParaRPr>
          </a:p>
          <a:p>
            <a:pPr indent="0" lvl="0" marL="0" rtl="0" algn="r">
              <a:spcBef>
                <a:spcPts val="0"/>
              </a:spcBef>
              <a:spcAft>
                <a:spcPts val="0"/>
              </a:spcAft>
              <a:buNone/>
            </a:pPr>
            <a:r>
              <a:rPr lang="en" sz="1800">
                <a:solidFill>
                  <a:schemeClr val="dk1"/>
                </a:solidFill>
                <a:latin typeface="ABeeZee"/>
                <a:ea typeface="ABeeZee"/>
                <a:cs typeface="ABeeZee"/>
                <a:sym typeface="ABeeZee"/>
              </a:rPr>
              <a:t>Yeah…What </a:t>
            </a:r>
            <a:r>
              <a:rPr i="1" lang="en" sz="1800">
                <a:solidFill>
                  <a:schemeClr val="dk1"/>
                </a:solidFill>
                <a:latin typeface="ABeeZee"/>
                <a:ea typeface="ABeeZee"/>
                <a:cs typeface="ABeeZee"/>
                <a:sym typeface="ABeeZee"/>
              </a:rPr>
              <a:t>is</a:t>
            </a:r>
            <a:r>
              <a:rPr lang="en" sz="1800">
                <a:solidFill>
                  <a:schemeClr val="dk1"/>
                </a:solidFill>
                <a:latin typeface="ABeeZee"/>
                <a:ea typeface="ABeeZee"/>
                <a:cs typeface="ABeeZee"/>
                <a:sym typeface="ABeeZee"/>
              </a:rPr>
              <a:t> a Technical Illustrator?</a:t>
            </a:r>
            <a:endParaRPr sz="1800">
              <a:solidFill>
                <a:schemeClr val="dk1"/>
              </a:solidFill>
              <a:latin typeface="ABeeZee"/>
              <a:ea typeface="ABeeZee"/>
              <a:cs typeface="ABeeZee"/>
              <a:sym typeface="ABeeZee"/>
            </a:endParaRPr>
          </a:p>
        </p:txBody>
      </p:sp>
      <p:pic>
        <p:nvPicPr>
          <p:cNvPr id="1618" name="Google Shape;1618;p33"/>
          <p:cNvPicPr preferRelativeResize="0"/>
          <p:nvPr/>
        </p:nvPicPr>
        <p:blipFill>
          <a:blip r:embed="rId3">
            <a:alphaModFix/>
          </a:blip>
          <a:stretch>
            <a:fillRect/>
          </a:stretch>
        </p:blipFill>
        <p:spPr>
          <a:xfrm>
            <a:off x="3516775" y="732088"/>
            <a:ext cx="2110500" cy="2137500"/>
          </a:xfrm>
          <a:prstGeom prst="roundRect">
            <a:avLst>
              <a:gd fmla="val 16667" name="adj"/>
            </a:avLst>
          </a:prstGeom>
          <a:noFill/>
          <a:ln>
            <a:noFill/>
          </a:ln>
        </p:spPr>
      </p:pic>
      <p:sp>
        <p:nvSpPr>
          <p:cNvPr id="1619" name="Google Shape;1619;p33"/>
          <p:cNvSpPr/>
          <p:nvPr/>
        </p:nvSpPr>
        <p:spPr>
          <a:xfrm rot="-1153013">
            <a:off x="1870187" y="2339665"/>
            <a:ext cx="5975610" cy="618300"/>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WOAAAAAAHH</a:t>
            </a:r>
          </a:p>
        </p:txBody>
      </p:sp>
      <p:grpSp>
        <p:nvGrpSpPr>
          <p:cNvPr id="1620" name="Google Shape;1620;p33"/>
          <p:cNvGrpSpPr/>
          <p:nvPr/>
        </p:nvGrpSpPr>
        <p:grpSpPr>
          <a:xfrm>
            <a:off x="7304850" y="2360528"/>
            <a:ext cx="2952600" cy="2952600"/>
            <a:chOff x="6810750" y="3336028"/>
            <a:chExt cx="2952600" cy="2952600"/>
          </a:xfrm>
        </p:grpSpPr>
        <p:sp>
          <p:nvSpPr>
            <p:cNvPr id="1621" name="Google Shape;1621;p33"/>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2" name="Google Shape;1622;p33"/>
            <p:cNvGrpSpPr/>
            <p:nvPr/>
          </p:nvGrpSpPr>
          <p:grpSpPr>
            <a:xfrm>
              <a:off x="7660940" y="3865428"/>
              <a:ext cx="572484" cy="458761"/>
              <a:chOff x="7455697" y="3684048"/>
              <a:chExt cx="499114" cy="399966"/>
            </a:xfrm>
          </p:grpSpPr>
          <p:sp>
            <p:nvSpPr>
              <p:cNvPr id="1623" name="Google Shape;1623;p33"/>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3"/>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3"/>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3"/>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3"/>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3"/>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3"/>
              <p:cNvSpPr/>
              <p:nvPr/>
            </p:nvSpPr>
            <p:spPr>
              <a:xfrm rot="9075017">
                <a:off x="7572513" y="3913173"/>
                <a:ext cx="386114" cy="83103"/>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30" name="Google Shape;1630;p33"/>
          <p:cNvSpPr/>
          <p:nvPr/>
        </p:nvSpPr>
        <p:spPr>
          <a:xfrm>
            <a:off x="8100550" y="2892275"/>
            <a:ext cx="136800" cy="96275"/>
          </a:xfrm>
          <a:custGeom>
            <a:rect b="b" l="l" r="r" t="t"/>
            <a:pathLst>
              <a:path extrusionOk="0" h="3851" w="5472">
                <a:moveTo>
                  <a:pt x="4190" y="0"/>
                </a:moveTo>
                <a:cubicBezTo>
                  <a:pt x="4006" y="0"/>
                  <a:pt x="3820" y="46"/>
                  <a:pt x="3647" y="141"/>
                </a:cubicBezTo>
                <a:lnTo>
                  <a:pt x="740" y="1748"/>
                </a:lnTo>
                <a:cubicBezTo>
                  <a:pt x="197" y="2048"/>
                  <a:pt x="1" y="2731"/>
                  <a:pt x="301" y="3272"/>
                </a:cubicBezTo>
                <a:cubicBezTo>
                  <a:pt x="505" y="3643"/>
                  <a:pt x="888" y="3851"/>
                  <a:pt x="1284" y="3851"/>
                </a:cubicBezTo>
                <a:cubicBezTo>
                  <a:pt x="1466" y="3851"/>
                  <a:pt x="1653" y="3806"/>
                  <a:pt x="1825" y="3711"/>
                </a:cubicBezTo>
                <a:lnTo>
                  <a:pt x="4732" y="2103"/>
                </a:lnTo>
                <a:cubicBezTo>
                  <a:pt x="5275" y="1805"/>
                  <a:pt x="5471" y="1122"/>
                  <a:pt x="5171" y="579"/>
                </a:cubicBezTo>
                <a:cubicBezTo>
                  <a:pt x="4967" y="209"/>
                  <a:pt x="4585" y="0"/>
                  <a:pt x="41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3"/>
          <p:cNvSpPr/>
          <p:nvPr/>
        </p:nvSpPr>
        <p:spPr>
          <a:xfrm>
            <a:off x="8342450" y="2869600"/>
            <a:ext cx="146125" cy="78800"/>
          </a:xfrm>
          <a:custGeom>
            <a:rect b="b" l="l" r="r" t="t"/>
            <a:pathLst>
              <a:path extrusionOk="0" h="3152" w="5845">
                <a:moveTo>
                  <a:pt x="1248" y="0"/>
                </a:moveTo>
                <a:cubicBezTo>
                  <a:pt x="753" y="0"/>
                  <a:pt x="299" y="328"/>
                  <a:pt x="163" y="829"/>
                </a:cubicBezTo>
                <a:cubicBezTo>
                  <a:pt x="1" y="1427"/>
                  <a:pt x="355" y="2043"/>
                  <a:pt x="953" y="2204"/>
                </a:cubicBezTo>
                <a:lnTo>
                  <a:pt x="4306" y="3112"/>
                </a:lnTo>
                <a:cubicBezTo>
                  <a:pt x="4404" y="3138"/>
                  <a:pt x="4503" y="3151"/>
                  <a:pt x="4600" y="3151"/>
                </a:cubicBezTo>
                <a:cubicBezTo>
                  <a:pt x="5094" y="3151"/>
                  <a:pt x="5547" y="2822"/>
                  <a:pt x="5681" y="2322"/>
                </a:cubicBezTo>
                <a:cubicBezTo>
                  <a:pt x="5844" y="1724"/>
                  <a:pt x="5490" y="1109"/>
                  <a:pt x="4892" y="946"/>
                </a:cubicBezTo>
                <a:lnTo>
                  <a:pt x="1539" y="38"/>
                </a:lnTo>
                <a:cubicBezTo>
                  <a:pt x="1442" y="12"/>
                  <a:pt x="1344" y="0"/>
                  <a:pt x="12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635" name="Shape 1635"/>
        <p:cNvGrpSpPr/>
        <p:nvPr/>
      </p:nvGrpSpPr>
      <p:grpSpPr>
        <a:xfrm>
          <a:off x="0" y="0"/>
          <a:ext cx="0" cy="0"/>
          <a:chOff x="0" y="0"/>
          <a:chExt cx="0" cy="0"/>
        </a:xfrm>
      </p:grpSpPr>
      <p:sp>
        <p:nvSpPr>
          <p:cNvPr id="1636" name="Google Shape;1636;p34"/>
          <p:cNvSpPr txBox="1"/>
          <p:nvPr/>
        </p:nvSpPr>
        <p:spPr>
          <a:xfrm>
            <a:off x="392725" y="2016500"/>
            <a:ext cx="7261800" cy="1085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BeeZee"/>
                <a:ea typeface="ABeeZee"/>
                <a:cs typeface="ABeeZee"/>
                <a:sym typeface="ABeeZee"/>
              </a:rPr>
              <a:t>Be </a:t>
            </a:r>
            <a:r>
              <a:rPr lang="en" sz="1800">
                <a:solidFill>
                  <a:schemeClr val="dk1"/>
                </a:solidFill>
                <a:latin typeface="ABeeZee"/>
                <a:ea typeface="ABeeZee"/>
                <a:cs typeface="ABeeZee"/>
                <a:sym typeface="ABeeZee"/>
              </a:rPr>
              <a:t>~</a:t>
            </a:r>
            <a:r>
              <a:rPr lang="en" sz="1800">
                <a:solidFill>
                  <a:schemeClr val="dk1"/>
                </a:solidFill>
                <a:latin typeface="ABeeZee"/>
                <a:ea typeface="ABeeZee"/>
                <a:cs typeface="ABeeZee"/>
                <a:sym typeface="ABeeZee"/>
              </a:rPr>
              <a:t> </a:t>
            </a:r>
            <a:r>
              <a:rPr i="1" lang="en" sz="1800">
                <a:solidFill>
                  <a:schemeClr val="dk1"/>
                </a:solidFill>
                <a:latin typeface="ABeeZee"/>
                <a:ea typeface="ABeeZee"/>
                <a:cs typeface="ABeeZee"/>
                <a:sym typeface="ABeeZee"/>
              </a:rPr>
              <a:t>inspirational</a:t>
            </a:r>
            <a:r>
              <a:rPr i="1" lang="en" sz="1800">
                <a:solidFill>
                  <a:schemeClr val="dk1"/>
                </a:solidFill>
                <a:latin typeface="ABeeZee"/>
                <a:ea typeface="ABeeZee"/>
                <a:cs typeface="ABeeZee"/>
                <a:sym typeface="ABeeZee"/>
              </a:rPr>
              <a:t> ~</a:t>
            </a:r>
            <a:br>
              <a:rPr i="1" lang="en" sz="1800">
                <a:solidFill>
                  <a:schemeClr val="dk1"/>
                </a:solidFill>
                <a:latin typeface="ABeeZee"/>
                <a:ea typeface="ABeeZee"/>
                <a:cs typeface="ABeeZee"/>
                <a:sym typeface="ABeeZee"/>
              </a:rPr>
            </a:br>
            <a:endParaRPr i="1" sz="1800">
              <a:solidFill>
                <a:schemeClr val="dk1"/>
              </a:solidFill>
              <a:latin typeface="ABeeZee"/>
              <a:ea typeface="ABeeZee"/>
              <a:cs typeface="ABeeZee"/>
              <a:sym typeface="ABeeZee"/>
            </a:endParaRPr>
          </a:p>
          <a:p>
            <a:pPr indent="0" lvl="0" marL="0" rtl="0" algn="l">
              <a:spcBef>
                <a:spcPts val="0"/>
              </a:spcBef>
              <a:spcAft>
                <a:spcPts val="0"/>
              </a:spcAft>
              <a:buNone/>
            </a:pPr>
            <a:r>
              <a:rPr i="1" lang="en" sz="1800">
                <a:solidFill>
                  <a:schemeClr val="dk1"/>
                </a:solidFill>
                <a:latin typeface="ABeeZee"/>
                <a:ea typeface="ABeeZee"/>
                <a:cs typeface="ABeeZee"/>
                <a:sym typeface="ABeeZee"/>
              </a:rPr>
              <a:t> 				</a:t>
            </a:r>
            <a:r>
              <a:rPr lang="en" sz="1800">
                <a:solidFill>
                  <a:schemeClr val="dk1"/>
                </a:solidFill>
                <a:latin typeface="ABeeZee"/>
                <a:ea typeface="ABeeZee"/>
                <a:cs typeface="ABeeZee"/>
                <a:sym typeface="ABeeZee"/>
              </a:rPr>
              <a:t>Explain how you got here</a:t>
            </a:r>
            <a:endParaRPr sz="1800">
              <a:solidFill>
                <a:schemeClr val="dk1"/>
              </a:solidFill>
              <a:latin typeface="ABeeZee"/>
              <a:ea typeface="ABeeZee"/>
              <a:cs typeface="ABeeZee"/>
              <a:sym typeface="ABeeZee"/>
            </a:endParaRPr>
          </a:p>
          <a:p>
            <a:pPr indent="0" lvl="0" marL="0" rtl="0" algn="l">
              <a:spcBef>
                <a:spcPts val="0"/>
              </a:spcBef>
              <a:spcAft>
                <a:spcPts val="0"/>
              </a:spcAft>
              <a:buNone/>
            </a:pPr>
            <a:r>
              <a:t/>
            </a:r>
            <a:endParaRPr sz="1800">
              <a:solidFill>
                <a:schemeClr val="dk1"/>
              </a:solidFill>
              <a:latin typeface="ABeeZee"/>
              <a:ea typeface="ABeeZee"/>
              <a:cs typeface="ABeeZee"/>
              <a:sym typeface="ABeeZee"/>
            </a:endParaRPr>
          </a:p>
          <a:p>
            <a:pPr indent="0" lvl="0" marL="0" rtl="0" algn="r">
              <a:spcBef>
                <a:spcPts val="0"/>
              </a:spcBef>
              <a:spcAft>
                <a:spcPts val="0"/>
              </a:spcAft>
              <a:buNone/>
            </a:pPr>
            <a:r>
              <a:rPr lang="en" sz="1800">
                <a:solidFill>
                  <a:schemeClr val="dk1"/>
                </a:solidFill>
                <a:latin typeface="ABeeZee"/>
                <a:ea typeface="ABeeZee"/>
                <a:cs typeface="ABeeZee"/>
                <a:sym typeface="ABeeZee"/>
              </a:rPr>
              <a:t>Give advice so others can get where you are</a:t>
            </a:r>
            <a:endParaRPr sz="1800">
              <a:solidFill>
                <a:schemeClr val="dk1"/>
              </a:solidFill>
              <a:latin typeface="ABeeZee"/>
              <a:ea typeface="ABeeZee"/>
              <a:cs typeface="ABeeZee"/>
              <a:sym typeface="ABeeZee"/>
            </a:endParaRPr>
          </a:p>
        </p:txBody>
      </p:sp>
      <p:grpSp>
        <p:nvGrpSpPr>
          <p:cNvPr id="1637" name="Google Shape;1637;p34"/>
          <p:cNvGrpSpPr/>
          <p:nvPr/>
        </p:nvGrpSpPr>
        <p:grpSpPr>
          <a:xfrm rot="2072317">
            <a:off x="7127500" y="2593340"/>
            <a:ext cx="2952800" cy="2952800"/>
            <a:chOff x="6810750" y="3336028"/>
            <a:chExt cx="2952600" cy="2952600"/>
          </a:xfrm>
        </p:grpSpPr>
        <p:sp>
          <p:nvSpPr>
            <p:cNvPr id="1638" name="Google Shape;1638;p34"/>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9" name="Google Shape;1639;p34"/>
            <p:cNvGrpSpPr/>
            <p:nvPr/>
          </p:nvGrpSpPr>
          <p:grpSpPr>
            <a:xfrm>
              <a:off x="7660940" y="3865428"/>
              <a:ext cx="564872" cy="475276"/>
              <a:chOff x="7455697" y="3684048"/>
              <a:chExt cx="492478" cy="414364"/>
            </a:xfrm>
          </p:grpSpPr>
          <p:sp>
            <p:nvSpPr>
              <p:cNvPr id="1640" name="Google Shape;1640;p34"/>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4"/>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4"/>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4"/>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4"/>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4"/>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4"/>
              <p:cNvSpPr/>
              <p:nvPr/>
            </p:nvSpPr>
            <p:spPr>
              <a:xfrm rot="8727629">
                <a:off x="7572504" y="3913173"/>
                <a:ext cx="386146" cy="83095"/>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47" name="Google Shape;1647;p34"/>
          <p:cNvSpPr/>
          <p:nvPr/>
        </p:nvSpPr>
        <p:spPr>
          <a:xfrm rot="2072317">
            <a:off x="8539428" y="2935360"/>
            <a:ext cx="136809" cy="96282"/>
          </a:xfrm>
          <a:custGeom>
            <a:rect b="b" l="l" r="r" t="t"/>
            <a:pathLst>
              <a:path extrusionOk="0" h="3851" w="5472">
                <a:moveTo>
                  <a:pt x="4190" y="0"/>
                </a:moveTo>
                <a:cubicBezTo>
                  <a:pt x="4006" y="0"/>
                  <a:pt x="3820" y="46"/>
                  <a:pt x="3647" y="141"/>
                </a:cubicBezTo>
                <a:lnTo>
                  <a:pt x="740" y="1748"/>
                </a:lnTo>
                <a:cubicBezTo>
                  <a:pt x="197" y="2048"/>
                  <a:pt x="1" y="2731"/>
                  <a:pt x="301" y="3272"/>
                </a:cubicBezTo>
                <a:cubicBezTo>
                  <a:pt x="505" y="3643"/>
                  <a:pt x="888" y="3851"/>
                  <a:pt x="1284" y="3851"/>
                </a:cubicBezTo>
                <a:cubicBezTo>
                  <a:pt x="1466" y="3851"/>
                  <a:pt x="1653" y="3806"/>
                  <a:pt x="1825" y="3711"/>
                </a:cubicBezTo>
                <a:lnTo>
                  <a:pt x="4732" y="2103"/>
                </a:lnTo>
                <a:cubicBezTo>
                  <a:pt x="5275" y="1805"/>
                  <a:pt x="5471" y="1122"/>
                  <a:pt x="5171" y="579"/>
                </a:cubicBezTo>
                <a:cubicBezTo>
                  <a:pt x="4967" y="209"/>
                  <a:pt x="4585" y="0"/>
                  <a:pt x="41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4"/>
          <p:cNvSpPr/>
          <p:nvPr/>
        </p:nvSpPr>
        <p:spPr>
          <a:xfrm rot="2072317">
            <a:off x="8755684" y="3058006"/>
            <a:ext cx="146135" cy="78805"/>
          </a:xfrm>
          <a:custGeom>
            <a:rect b="b" l="l" r="r" t="t"/>
            <a:pathLst>
              <a:path extrusionOk="0" h="3152" w="5845">
                <a:moveTo>
                  <a:pt x="1248" y="0"/>
                </a:moveTo>
                <a:cubicBezTo>
                  <a:pt x="753" y="0"/>
                  <a:pt x="299" y="328"/>
                  <a:pt x="163" y="829"/>
                </a:cubicBezTo>
                <a:cubicBezTo>
                  <a:pt x="1" y="1427"/>
                  <a:pt x="355" y="2043"/>
                  <a:pt x="953" y="2204"/>
                </a:cubicBezTo>
                <a:lnTo>
                  <a:pt x="4306" y="3112"/>
                </a:lnTo>
                <a:cubicBezTo>
                  <a:pt x="4404" y="3138"/>
                  <a:pt x="4503" y="3151"/>
                  <a:pt x="4600" y="3151"/>
                </a:cubicBezTo>
                <a:cubicBezTo>
                  <a:pt x="5094" y="3151"/>
                  <a:pt x="5547" y="2822"/>
                  <a:pt x="5681" y="2322"/>
                </a:cubicBezTo>
                <a:cubicBezTo>
                  <a:pt x="5844" y="1724"/>
                  <a:pt x="5490" y="1109"/>
                  <a:pt x="4892" y="946"/>
                </a:cubicBezTo>
                <a:lnTo>
                  <a:pt x="1539" y="38"/>
                </a:lnTo>
                <a:cubicBezTo>
                  <a:pt x="1442" y="12"/>
                  <a:pt x="1344" y="0"/>
                  <a:pt x="12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4"/>
          <p:cNvSpPr/>
          <p:nvPr/>
        </p:nvSpPr>
        <p:spPr>
          <a:xfrm>
            <a:off x="1275587" y="682875"/>
            <a:ext cx="6016558" cy="616429"/>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EARLY CAREER</a:t>
            </a:r>
          </a:p>
        </p:txBody>
      </p:sp>
      <p:sp>
        <p:nvSpPr>
          <p:cNvPr id="1650" name="Google Shape;1650;p34"/>
          <p:cNvSpPr/>
          <p:nvPr/>
        </p:nvSpPr>
        <p:spPr>
          <a:xfrm>
            <a:off x="267712" y="276350"/>
            <a:ext cx="2707999"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PURPOSE OF AN</a:t>
            </a:r>
          </a:p>
        </p:txBody>
      </p:sp>
      <p:sp>
        <p:nvSpPr>
          <p:cNvPr id="1651" name="Google Shape;1651;p34"/>
          <p:cNvSpPr/>
          <p:nvPr/>
        </p:nvSpPr>
        <p:spPr>
          <a:xfrm>
            <a:off x="6461987" y="1521263"/>
            <a:ext cx="1590973"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KEYNOTE</a:t>
            </a:r>
          </a:p>
        </p:txBody>
      </p:sp>
      <p:grpSp>
        <p:nvGrpSpPr>
          <p:cNvPr id="1652" name="Google Shape;1652;p34"/>
          <p:cNvGrpSpPr/>
          <p:nvPr/>
        </p:nvGrpSpPr>
        <p:grpSpPr>
          <a:xfrm flipH="1">
            <a:off x="-278709" y="4030720"/>
            <a:ext cx="1397700" cy="1254900"/>
            <a:chOff x="7116041" y="2128720"/>
            <a:chExt cx="1397700" cy="1254900"/>
          </a:xfrm>
        </p:grpSpPr>
        <p:sp>
          <p:nvSpPr>
            <p:cNvPr id="1653" name="Google Shape;1653;p34"/>
            <p:cNvSpPr/>
            <p:nvPr/>
          </p:nvSpPr>
          <p:spPr>
            <a:xfrm rot="480271">
              <a:off x="7185812" y="2211010"/>
              <a:ext cx="1258158" cy="1090319"/>
            </a:xfrm>
            <a:prstGeom prst="hexagon">
              <a:avLst>
                <a:gd fmla="val 25000" name="adj"/>
                <a:gd fmla="val 115470" name="vf"/>
              </a:avLst>
            </a:prstGeom>
            <a:solidFill>
              <a:srgbClr val="00B3F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4" name="Google Shape;1654;p34"/>
            <p:cNvGrpSpPr/>
            <p:nvPr/>
          </p:nvGrpSpPr>
          <p:grpSpPr>
            <a:xfrm rot="2106365">
              <a:off x="7524562" y="2413402"/>
              <a:ext cx="580205" cy="492610"/>
              <a:chOff x="7819770" y="4362193"/>
              <a:chExt cx="580197" cy="492604"/>
            </a:xfrm>
          </p:grpSpPr>
          <p:sp>
            <p:nvSpPr>
              <p:cNvPr id="1655" name="Google Shape;1655;p34"/>
              <p:cNvSpPr/>
              <p:nvPr/>
            </p:nvSpPr>
            <p:spPr>
              <a:xfrm rot="-1590051">
                <a:off x="7858236" y="4539087"/>
                <a:ext cx="225683" cy="225552"/>
              </a:xfrm>
              <a:custGeom>
                <a:rect b="b" l="l" r="r" t="t"/>
                <a:pathLst>
                  <a:path extrusionOk="0" h="10275" w="10281">
                    <a:moveTo>
                      <a:pt x="5141" y="1"/>
                    </a:moveTo>
                    <a:cubicBezTo>
                      <a:pt x="2302" y="1"/>
                      <a:pt x="0" y="2303"/>
                      <a:pt x="0" y="5142"/>
                    </a:cubicBezTo>
                    <a:cubicBezTo>
                      <a:pt x="0" y="5463"/>
                      <a:pt x="27" y="5778"/>
                      <a:pt x="95" y="6087"/>
                    </a:cubicBezTo>
                    <a:cubicBezTo>
                      <a:pt x="531" y="8469"/>
                      <a:pt x="2625" y="10275"/>
                      <a:pt x="5141" y="10275"/>
                    </a:cubicBezTo>
                    <a:cubicBezTo>
                      <a:pt x="7979" y="10275"/>
                      <a:pt x="10280" y="7973"/>
                      <a:pt x="10280" y="5142"/>
                    </a:cubicBezTo>
                    <a:cubicBezTo>
                      <a:pt x="10280" y="2632"/>
                      <a:pt x="8476" y="538"/>
                      <a:pt x="6101" y="95"/>
                    </a:cubicBezTo>
                    <a:cubicBezTo>
                      <a:pt x="5792" y="34"/>
                      <a:pt x="5469" y="1"/>
                      <a:pt x="5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4"/>
              <p:cNvSpPr/>
              <p:nvPr/>
            </p:nvSpPr>
            <p:spPr>
              <a:xfrm rot="-1590051">
                <a:off x="7849851" y="4552712"/>
                <a:ext cx="176183" cy="176227"/>
              </a:xfrm>
              <a:custGeom>
                <a:rect b="b" l="l" r="r" t="t"/>
                <a:pathLst>
                  <a:path extrusionOk="0" h="8028" w="8026">
                    <a:moveTo>
                      <a:pt x="5140" y="1"/>
                    </a:moveTo>
                    <a:cubicBezTo>
                      <a:pt x="2301" y="1"/>
                      <a:pt x="1" y="2303"/>
                      <a:pt x="1" y="5142"/>
                    </a:cubicBezTo>
                    <a:cubicBezTo>
                      <a:pt x="1" y="5463"/>
                      <a:pt x="26" y="5778"/>
                      <a:pt x="94" y="6087"/>
                    </a:cubicBezTo>
                    <a:cubicBezTo>
                      <a:pt x="866" y="7255"/>
                      <a:pt x="2194" y="8027"/>
                      <a:pt x="3697" y="8027"/>
                    </a:cubicBezTo>
                    <a:cubicBezTo>
                      <a:pt x="6086" y="8027"/>
                      <a:pt x="8026" y="6087"/>
                      <a:pt x="8026" y="3692"/>
                    </a:cubicBezTo>
                    <a:lnTo>
                      <a:pt x="8026" y="3691"/>
                    </a:lnTo>
                    <a:cubicBezTo>
                      <a:pt x="8026" y="2195"/>
                      <a:pt x="7260" y="874"/>
                      <a:pt x="6100" y="95"/>
                    </a:cubicBezTo>
                    <a:cubicBezTo>
                      <a:pt x="5791" y="34"/>
                      <a:pt x="5468"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4"/>
              <p:cNvSpPr/>
              <p:nvPr/>
            </p:nvSpPr>
            <p:spPr>
              <a:xfrm rot="-1590051">
                <a:off x="7991852" y="4615820"/>
                <a:ext cx="39579" cy="39579"/>
              </a:xfrm>
              <a:custGeom>
                <a:rect b="b" l="l" r="r" t="t"/>
                <a:pathLst>
                  <a:path extrusionOk="0" h="1803" w="1803">
                    <a:moveTo>
                      <a:pt x="901" y="1"/>
                    </a:moveTo>
                    <a:cubicBezTo>
                      <a:pt x="404" y="1"/>
                      <a:pt x="1" y="404"/>
                      <a:pt x="1" y="901"/>
                    </a:cubicBezTo>
                    <a:cubicBezTo>
                      <a:pt x="1" y="1399"/>
                      <a:pt x="404" y="1803"/>
                      <a:pt x="901" y="1803"/>
                    </a:cubicBezTo>
                    <a:cubicBezTo>
                      <a:pt x="1398" y="1803"/>
                      <a:pt x="1803" y="1399"/>
                      <a:pt x="1803" y="901"/>
                    </a:cubicBezTo>
                    <a:cubicBezTo>
                      <a:pt x="1803"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4"/>
              <p:cNvSpPr/>
              <p:nvPr/>
            </p:nvSpPr>
            <p:spPr>
              <a:xfrm rot="-1590051">
                <a:off x="8135798" y="4400699"/>
                <a:ext cx="225705" cy="225552"/>
              </a:xfrm>
              <a:custGeom>
                <a:rect b="b" l="l" r="r" t="t"/>
                <a:pathLst>
                  <a:path extrusionOk="0" h="10275" w="10282">
                    <a:moveTo>
                      <a:pt x="5142" y="1"/>
                    </a:moveTo>
                    <a:cubicBezTo>
                      <a:pt x="2303" y="1"/>
                      <a:pt x="1" y="2303"/>
                      <a:pt x="1" y="5142"/>
                    </a:cubicBezTo>
                    <a:cubicBezTo>
                      <a:pt x="1" y="5463"/>
                      <a:pt x="28" y="5778"/>
                      <a:pt x="95" y="6087"/>
                    </a:cubicBezTo>
                    <a:cubicBezTo>
                      <a:pt x="532" y="8469"/>
                      <a:pt x="2626" y="10275"/>
                      <a:pt x="5142" y="10275"/>
                    </a:cubicBezTo>
                    <a:cubicBezTo>
                      <a:pt x="7979" y="10275"/>
                      <a:pt x="10281" y="7973"/>
                      <a:pt x="10281" y="5142"/>
                    </a:cubicBezTo>
                    <a:cubicBezTo>
                      <a:pt x="10281" y="2632"/>
                      <a:pt x="8477" y="538"/>
                      <a:pt x="6101" y="95"/>
                    </a:cubicBezTo>
                    <a:cubicBezTo>
                      <a:pt x="5793" y="34"/>
                      <a:pt x="5470" y="1"/>
                      <a:pt x="5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4"/>
              <p:cNvSpPr/>
              <p:nvPr/>
            </p:nvSpPr>
            <p:spPr>
              <a:xfrm rot="-1590051">
                <a:off x="8127434" y="4414320"/>
                <a:ext cx="176183" cy="176227"/>
              </a:xfrm>
              <a:custGeom>
                <a:rect b="b" l="l" r="r" t="t"/>
                <a:pathLst>
                  <a:path extrusionOk="0" h="8028" w="8026">
                    <a:moveTo>
                      <a:pt x="5140" y="1"/>
                    </a:moveTo>
                    <a:cubicBezTo>
                      <a:pt x="2302" y="1"/>
                      <a:pt x="0" y="2303"/>
                      <a:pt x="0" y="5142"/>
                    </a:cubicBezTo>
                    <a:cubicBezTo>
                      <a:pt x="0" y="5463"/>
                      <a:pt x="26" y="5778"/>
                      <a:pt x="93" y="6087"/>
                    </a:cubicBezTo>
                    <a:cubicBezTo>
                      <a:pt x="866" y="7255"/>
                      <a:pt x="2193" y="8027"/>
                      <a:pt x="3697" y="8027"/>
                    </a:cubicBezTo>
                    <a:cubicBezTo>
                      <a:pt x="6085" y="8027"/>
                      <a:pt x="8025" y="6087"/>
                      <a:pt x="8025" y="3692"/>
                    </a:cubicBezTo>
                    <a:lnTo>
                      <a:pt x="8025" y="3691"/>
                    </a:lnTo>
                    <a:cubicBezTo>
                      <a:pt x="8025" y="2195"/>
                      <a:pt x="7261" y="874"/>
                      <a:pt x="6099" y="95"/>
                    </a:cubicBezTo>
                    <a:cubicBezTo>
                      <a:pt x="5791" y="34"/>
                      <a:pt x="5469"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4"/>
              <p:cNvSpPr/>
              <p:nvPr/>
            </p:nvSpPr>
            <p:spPr>
              <a:xfrm rot="-1590051">
                <a:off x="8269435" y="4477428"/>
                <a:ext cx="39579" cy="39579"/>
              </a:xfrm>
              <a:custGeom>
                <a:rect b="b" l="l" r="r" t="t"/>
                <a:pathLst>
                  <a:path extrusionOk="0" h="1803" w="1803">
                    <a:moveTo>
                      <a:pt x="901" y="1"/>
                    </a:moveTo>
                    <a:cubicBezTo>
                      <a:pt x="403" y="1"/>
                      <a:pt x="0" y="404"/>
                      <a:pt x="0" y="901"/>
                    </a:cubicBezTo>
                    <a:cubicBezTo>
                      <a:pt x="0" y="1399"/>
                      <a:pt x="403" y="1803"/>
                      <a:pt x="901" y="1803"/>
                    </a:cubicBezTo>
                    <a:cubicBezTo>
                      <a:pt x="1398" y="1803"/>
                      <a:pt x="1802" y="1399"/>
                      <a:pt x="1802" y="901"/>
                    </a:cubicBezTo>
                    <a:cubicBezTo>
                      <a:pt x="1802"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4"/>
              <p:cNvSpPr/>
              <p:nvPr/>
            </p:nvSpPr>
            <p:spPr>
              <a:xfrm rot="-1590051">
                <a:off x="8083352" y="4718259"/>
                <a:ext cx="231083" cy="89694"/>
              </a:xfrm>
              <a:custGeom>
                <a:rect b="b" l="l" r="r" t="t"/>
                <a:pathLst>
                  <a:path extrusionOk="0" h="4086" w="10527">
                    <a:moveTo>
                      <a:pt x="1121" y="1"/>
                    </a:moveTo>
                    <a:cubicBezTo>
                      <a:pt x="882" y="1"/>
                      <a:pt x="643" y="85"/>
                      <a:pt x="451" y="256"/>
                    </a:cubicBezTo>
                    <a:cubicBezTo>
                      <a:pt x="37" y="625"/>
                      <a:pt x="0" y="1262"/>
                      <a:pt x="370" y="1677"/>
                    </a:cubicBezTo>
                    <a:cubicBezTo>
                      <a:pt x="1335" y="2758"/>
                      <a:pt x="3261" y="4086"/>
                      <a:pt x="5576" y="4086"/>
                    </a:cubicBezTo>
                    <a:cubicBezTo>
                      <a:pt x="6968" y="4086"/>
                      <a:pt x="8498" y="3607"/>
                      <a:pt x="10044" y="2308"/>
                    </a:cubicBezTo>
                    <a:cubicBezTo>
                      <a:pt x="10469" y="1952"/>
                      <a:pt x="10526" y="1316"/>
                      <a:pt x="10168" y="891"/>
                    </a:cubicBezTo>
                    <a:cubicBezTo>
                      <a:pt x="9970" y="654"/>
                      <a:pt x="9685" y="532"/>
                      <a:pt x="9397" y="532"/>
                    </a:cubicBezTo>
                    <a:cubicBezTo>
                      <a:pt x="9169" y="532"/>
                      <a:pt x="8939" y="609"/>
                      <a:pt x="8750" y="767"/>
                    </a:cubicBezTo>
                    <a:cubicBezTo>
                      <a:pt x="7597" y="1735"/>
                      <a:pt x="6507" y="2072"/>
                      <a:pt x="5548" y="2072"/>
                    </a:cubicBezTo>
                    <a:cubicBezTo>
                      <a:pt x="3531" y="2072"/>
                      <a:pt x="2095" y="582"/>
                      <a:pt x="1871" y="335"/>
                    </a:cubicBezTo>
                    <a:cubicBezTo>
                      <a:pt x="1672" y="114"/>
                      <a:pt x="1397" y="1"/>
                      <a:pt x="1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662" name="Google Shape;1662;p34"/>
          <p:cNvCxnSpPr/>
          <p:nvPr/>
        </p:nvCxnSpPr>
        <p:spPr>
          <a:xfrm flipH="1" rot="10800000">
            <a:off x="1395463" y="3818800"/>
            <a:ext cx="5776800" cy="544800"/>
          </a:xfrm>
          <a:prstGeom prst="straightConnector1">
            <a:avLst/>
          </a:prstGeom>
          <a:noFill/>
          <a:ln cap="flat" cmpd="sng" w="76200">
            <a:solidFill>
              <a:srgbClr val="212121"/>
            </a:solidFill>
            <a:prstDash val="dash"/>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666" name="Shape 1666"/>
        <p:cNvGrpSpPr/>
        <p:nvPr/>
      </p:nvGrpSpPr>
      <p:grpSpPr>
        <a:xfrm>
          <a:off x="0" y="0"/>
          <a:ext cx="0" cy="0"/>
          <a:chOff x="0" y="0"/>
          <a:chExt cx="0" cy="0"/>
        </a:xfrm>
      </p:grpSpPr>
      <p:sp>
        <p:nvSpPr>
          <p:cNvPr id="1667" name="Google Shape;1667;p35"/>
          <p:cNvSpPr/>
          <p:nvPr/>
        </p:nvSpPr>
        <p:spPr>
          <a:xfrm flipH="1" rot="-2072317">
            <a:off x="4335413" y="3523798"/>
            <a:ext cx="136809" cy="96282"/>
          </a:xfrm>
          <a:custGeom>
            <a:rect b="b" l="l" r="r" t="t"/>
            <a:pathLst>
              <a:path extrusionOk="0" h="3851" w="5472">
                <a:moveTo>
                  <a:pt x="4190" y="0"/>
                </a:moveTo>
                <a:cubicBezTo>
                  <a:pt x="4006" y="0"/>
                  <a:pt x="3820" y="46"/>
                  <a:pt x="3647" y="141"/>
                </a:cubicBezTo>
                <a:lnTo>
                  <a:pt x="740" y="1748"/>
                </a:lnTo>
                <a:cubicBezTo>
                  <a:pt x="197" y="2048"/>
                  <a:pt x="1" y="2731"/>
                  <a:pt x="301" y="3272"/>
                </a:cubicBezTo>
                <a:cubicBezTo>
                  <a:pt x="505" y="3643"/>
                  <a:pt x="888" y="3851"/>
                  <a:pt x="1284" y="3851"/>
                </a:cubicBezTo>
                <a:cubicBezTo>
                  <a:pt x="1466" y="3851"/>
                  <a:pt x="1653" y="3806"/>
                  <a:pt x="1825" y="3711"/>
                </a:cubicBezTo>
                <a:lnTo>
                  <a:pt x="4732" y="2103"/>
                </a:lnTo>
                <a:cubicBezTo>
                  <a:pt x="5275" y="1805"/>
                  <a:pt x="5471" y="1122"/>
                  <a:pt x="5171" y="579"/>
                </a:cubicBezTo>
                <a:cubicBezTo>
                  <a:pt x="4967" y="209"/>
                  <a:pt x="4585" y="0"/>
                  <a:pt x="41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5"/>
          <p:cNvSpPr/>
          <p:nvPr/>
        </p:nvSpPr>
        <p:spPr>
          <a:xfrm flipH="1" rot="-2072317">
            <a:off x="4109831" y="3646444"/>
            <a:ext cx="146135" cy="78805"/>
          </a:xfrm>
          <a:custGeom>
            <a:rect b="b" l="l" r="r" t="t"/>
            <a:pathLst>
              <a:path extrusionOk="0" h="3152" w="5845">
                <a:moveTo>
                  <a:pt x="1248" y="0"/>
                </a:moveTo>
                <a:cubicBezTo>
                  <a:pt x="753" y="0"/>
                  <a:pt x="299" y="328"/>
                  <a:pt x="163" y="829"/>
                </a:cubicBezTo>
                <a:cubicBezTo>
                  <a:pt x="1" y="1427"/>
                  <a:pt x="355" y="2043"/>
                  <a:pt x="953" y="2204"/>
                </a:cubicBezTo>
                <a:lnTo>
                  <a:pt x="4306" y="3112"/>
                </a:lnTo>
                <a:cubicBezTo>
                  <a:pt x="4404" y="3138"/>
                  <a:pt x="4503" y="3151"/>
                  <a:pt x="4600" y="3151"/>
                </a:cubicBezTo>
                <a:cubicBezTo>
                  <a:pt x="5094" y="3151"/>
                  <a:pt x="5547" y="2822"/>
                  <a:pt x="5681" y="2322"/>
                </a:cubicBezTo>
                <a:cubicBezTo>
                  <a:pt x="5844" y="1724"/>
                  <a:pt x="5490" y="1109"/>
                  <a:pt x="4892" y="946"/>
                </a:cubicBezTo>
                <a:lnTo>
                  <a:pt x="1539" y="38"/>
                </a:lnTo>
                <a:cubicBezTo>
                  <a:pt x="1442" y="12"/>
                  <a:pt x="1344" y="0"/>
                  <a:pt x="12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5"/>
          <p:cNvSpPr/>
          <p:nvPr/>
        </p:nvSpPr>
        <p:spPr>
          <a:xfrm>
            <a:off x="1275587" y="682875"/>
            <a:ext cx="6016558" cy="616429"/>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EARLY CAREER</a:t>
            </a:r>
          </a:p>
        </p:txBody>
      </p:sp>
      <p:sp>
        <p:nvSpPr>
          <p:cNvPr id="1670" name="Google Shape;1670;p35"/>
          <p:cNvSpPr/>
          <p:nvPr/>
        </p:nvSpPr>
        <p:spPr>
          <a:xfrm>
            <a:off x="267712" y="276350"/>
            <a:ext cx="2707999"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PURPOSE OF AN</a:t>
            </a:r>
          </a:p>
        </p:txBody>
      </p:sp>
      <p:sp>
        <p:nvSpPr>
          <p:cNvPr id="1671" name="Google Shape;1671;p35"/>
          <p:cNvSpPr/>
          <p:nvPr/>
        </p:nvSpPr>
        <p:spPr>
          <a:xfrm>
            <a:off x="6461987" y="1521263"/>
            <a:ext cx="1590973"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KEYNOTE</a:t>
            </a:r>
          </a:p>
        </p:txBody>
      </p:sp>
      <p:grpSp>
        <p:nvGrpSpPr>
          <p:cNvPr id="1672" name="Google Shape;1672;p35"/>
          <p:cNvGrpSpPr/>
          <p:nvPr/>
        </p:nvGrpSpPr>
        <p:grpSpPr>
          <a:xfrm flipH="1">
            <a:off x="-278709" y="4030720"/>
            <a:ext cx="1397700" cy="1254900"/>
            <a:chOff x="7116041" y="2128720"/>
            <a:chExt cx="1397700" cy="1254900"/>
          </a:xfrm>
        </p:grpSpPr>
        <p:sp>
          <p:nvSpPr>
            <p:cNvPr id="1673" name="Google Shape;1673;p35"/>
            <p:cNvSpPr/>
            <p:nvPr/>
          </p:nvSpPr>
          <p:spPr>
            <a:xfrm rot="480271">
              <a:off x="7185812" y="2211010"/>
              <a:ext cx="1258158" cy="1090319"/>
            </a:xfrm>
            <a:prstGeom prst="hexagon">
              <a:avLst>
                <a:gd fmla="val 25000" name="adj"/>
                <a:gd fmla="val 115470" name="vf"/>
              </a:avLst>
            </a:prstGeom>
            <a:solidFill>
              <a:srgbClr val="00B3F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4" name="Google Shape;1674;p35"/>
            <p:cNvGrpSpPr/>
            <p:nvPr/>
          </p:nvGrpSpPr>
          <p:grpSpPr>
            <a:xfrm rot="2106365">
              <a:off x="7524562" y="2413402"/>
              <a:ext cx="580205" cy="492610"/>
              <a:chOff x="7819770" y="4362193"/>
              <a:chExt cx="580197" cy="492604"/>
            </a:xfrm>
          </p:grpSpPr>
          <p:sp>
            <p:nvSpPr>
              <p:cNvPr id="1675" name="Google Shape;1675;p35"/>
              <p:cNvSpPr/>
              <p:nvPr/>
            </p:nvSpPr>
            <p:spPr>
              <a:xfrm rot="-1590051">
                <a:off x="7858236" y="4539087"/>
                <a:ext cx="225683" cy="225552"/>
              </a:xfrm>
              <a:custGeom>
                <a:rect b="b" l="l" r="r" t="t"/>
                <a:pathLst>
                  <a:path extrusionOk="0" h="10275" w="10281">
                    <a:moveTo>
                      <a:pt x="5141" y="1"/>
                    </a:moveTo>
                    <a:cubicBezTo>
                      <a:pt x="2302" y="1"/>
                      <a:pt x="0" y="2303"/>
                      <a:pt x="0" y="5142"/>
                    </a:cubicBezTo>
                    <a:cubicBezTo>
                      <a:pt x="0" y="5463"/>
                      <a:pt x="27" y="5778"/>
                      <a:pt x="95" y="6087"/>
                    </a:cubicBezTo>
                    <a:cubicBezTo>
                      <a:pt x="531" y="8469"/>
                      <a:pt x="2625" y="10275"/>
                      <a:pt x="5141" y="10275"/>
                    </a:cubicBezTo>
                    <a:cubicBezTo>
                      <a:pt x="7979" y="10275"/>
                      <a:pt x="10280" y="7973"/>
                      <a:pt x="10280" y="5142"/>
                    </a:cubicBezTo>
                    <a:cubicBezTo>
                      <a:pt x="10280" y="2632"/>
                      <a:pt x="8476" y="538"/>
                      <a:pt x="6101" y="95"/>
                    </a:cubicBezTo>
                    <a:cubicBezTo>
                      <a:pt x="5792" y="34"/>
                      <a:pt x="5469" y="1"/>
                      <a:pt x="5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5"/>
              <p:cNvSpPr/>
              <p:nvPr/>
            </p:nvSpPr>
            <p:spPr>
              <a:xfrm rot="-1590051">
                <a:off x="7849851" y="4552712"/>
                <a:ext cx="176183" cy="176227"/>
              </a:xfrm>
              <a:custGeom>
                <a:rect b="b" l="l" r="r" t="t"/>
                <a:pathLst>
                  <a:path extrusionOk="0" h="8028" w="8026">
                    <a:moveTo>
                      <a:pt x="5140" y="1"/>
                    </a:moveTo>
                    <a:cubicBezTo>
                      <a:pt x="2301" y="1"/>
                      <a:pt x="1" y="2303"/>
                      <a:pt x="1" y="5142"/>
                    </a:cubicBezTo>
                    <a:cubicBezTo>
                      <a:pt x="1" y="5463"/>
                      <a:pt x="26" y="5778"/>
                      <a:pt x="94" y="6087"/>
                    </a:cubicBezTo>
                    <a:cubicBezTo>
                      <a:pt x="866" y="7255"/>
                      <a:pt x="2194" y="8027"/>
                      <a:pt x="3697" y="8027"/>
                    </a:cubicBezTo>
                    <a:cubicBezTo>
                      <a:pt x="6086" y="8027"/>
                      <a:pt x="8026" y="6087"/>
                      <a:pt x="8026" y="3692"/>
                    </a:cubicBezTo>
                    <a:lnTo>
                      <a:pt x="8026" y="3691"/>
                    </a:lnTo>
                    <a:cubicBezTo>
                      <a:pt x="8026" y="2195"/>
                      <a:pt x="7260" y="874"/>
                      <a:pt x="6100" y="95"/>
                    </a:cubicBezTo>
                    <a:cubicBezTo>
                      <a:pt x="5791" y="34"/>
                      <a:pt x="5468"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5"/>
              <p:cNvSpPr/>
              <p:nvPr/>
            </p:nvSpPr>
            <p:spPr>
              <a:xfrm rot="-1590051">
                <a:off x="7991852" y="4615820"/>
                <a:ext cx="39579" cy="39579"/>
              </a:xfrm>
              <a:custGeom>
                <a:rect b="b" l="l" r="r" t="t"/>
                <a:pathLst>
                  <a:path extrusionOk="0" h="1803" w="1803">
                    <a:moveTo>
                      <a:pt x="901" y="1"/>
                    </a:moveTo>
                    <a:cubicBezTo>
                      <a:pt x="404" y="1"/>
                      <a:pt x="1" y="404"/>
                      <a:pt x="1" y="901"/>
                    </a:cubicBezTo>
                    <a:cubicBezTo>
                      <a:pt x="1" y="1399"/>
                      <a:pt x="404" y="1803"/>
                      <a:pt x="901" y="1803"/>
                    </a:cubicBezTo>
                    <a:cubicBezTo>
                      <a:pt x="1398" y="1803"/>
                      <a:pt x="1803" y="1399"/>
                      <a:pt x="1803" y="901"/>
                    </a:cubicBezTo>
                    <a:cubicBezTo>
                      <a:pt x="1803"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5"/>
              <p:cNvSpPr/>
              <p:nvPr/>
            </p:nvSpPr>
            <p:spPr>
              <a:xfrm rot="-1590051">
                <a:off x="8135798" y="4400699"/>
                <a:ext cx="225705" cy="225552"/>
              </a:xfrm>
              <a:custGeom>
                <a:rect b="b" l="l" r="r" t="t"/>
                <a:pathLst>
                  <a:path extrusionOk="0" h="10275" w="10282">
                    <a:moveTo>
                      <a:pt x="5142" y="1"/>
                    </a:moveTo>
                    <a:cubicBezTo>
                      <a:pt x="2303" y="1"/>
                      <a:pt x="1" y="2303"/>
                      <a:pt x="1" y="5142"/>
                    </a:cubicBezTo>
                    <a:cubicBezTo>
                      <a:pt x="1" y="5463"/>
                      <a:pt x="28" y="5778"/>
                      <a:pt x="95" y="6087"/>
                    </a:cubicBezTo>
                    <a:cubicBezTo>
                      <a:pt x="532" y="8469"/>
                      <a:pt x="2626" y="10275"/>
                      <a:pt x="5142" y="10275"/>
                    </a:cubicBezTo>
                    <a:cubicBezTo>
                      <a:pt x="7979" y="10275"/>
                      <a:pt x="10281" y="7973"/>
                      <a:pt x="10281" y="5142"/>
                    </a:cubicBezTo>
                    <a:cubicBezTo>
                      <a:pt x="10281" y="2632"/>
                      <a:pt x="8477" y="538"/>
                      <a:pt x="6101" y="95"/>
                    </a:cubicBezTo>
                    <a:cubicBezTo>
                      <a:pt x="5793" y="34"/>
                      <a:pt x="5470" y="1"/>
                      <a:pt x="5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5"/>
              <p:cNvSpPr/>
              <p:nvPr/>
            </p:nvSpPr>
            <p:spPr>
              <a:xfrm rot="-1590051">
                <a:off x="8127434" y="4414320"/>
                <a:ext cx="176183" cy="176227"/>
              </a:xfrm>
              <a:custGeom>
                <a:rect b="b" l="l" r="r" t="t"/>
                <a:pathLst>
                  <a:path extrusionOk="0" h="8028" w="8026">
                    <a:moveTo>
                      <a:pt x="5140" y="1"/>
                    </a:moveTo>
                    <a:cubicBezTo>
                      <a:pt x="2302" y="1"/>
                      <a:pt x="0" y="2303"/>
                      <a:pt x="0" y="5142"/>
                    </a:cubicBezTo>
                    <a:cubicBezTo>
                      <a:pt x="0" y="5463"/>
                      <a:pt x="26" y="5778"/>
                      <a:pt x="93" y="6087"/>
                    </a:cubicBezTo>
                    <a:cubicBezTo>
                      <a:pt x="866" y="7255"/>
                      <a:pt x="2193" y="8027"/>
                      <a:pt x="3697" y="8027"/>
                    </a:cubicBezTo>
                    <a:cubicBezTo>
                      <a:pt x="6085" y="8027"/>
                      <a:pt x="8025" y="6087"/>
                      <a:pt x="8025" y="3692"/>
                    </a:cubicBezTo>
                    <a:lnTo>
                      <a:pt x="8025" y="3691"/>
                    </a:lnTo>
                    <a:cubicBezTo>
                      <a:pt x="8025" y="2195"/>
                      <a:pt x="7261" y="874"/>
                      <a:pt x="6099" y="95"/>
                    </a:cubicBezTo>
                    <a:cubicBezTo>
                      <a:pt x="5791" y="34"/>
                      <a:pt x="5469"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5"/>
              <p:cNvSpPr/>
              <p:nvPr/>
            </p:nvSpPr>
            <p:spPr>
              <a:xfrm rot="-1590051">
                <a:off x="8269435" y="4477428"/>
                <a:ext cx="39579" cy="39579"/>
              </a:xfrm>
              <a:custGeom>
                <a:rect b="b" l="l" r="r" t="t"/>
                <a:pathLst>
                  <a:path extrusionOk="0" h="1803" w="1803">
                    <a:moveTo>
                      <a:pt x="901" y="1"/>
                    </a:moveTo>
                    <a:cubicBezTo>
                      <a:pt x="403" y="1"/>
                      <a:pt x="0" y="404"/>
                      <a:pt x="0" y="901"/>
                    </a:cubicBezTo>
                    <a:cubicBezTo>
                      <a:pt x="0" y="1399"/>
                      <a:pt x="403" y="1803"/>
                      <a:pt x="901" y="1803"/>
                    </a:cubicBezTo>
                    <a:cubicBezTo>
                      <a:pt x="1398" y="1803"/>
                      <a:pt x="1802" y="1399"/>
                      <a:pt x="1802" y="901"/>
                    </a:cubicBezTo>
                    <a:cubicBezTo>
                      <a:pt x="1802"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5"/>
              <p:cNvSpPr/>
              <p:nvPr/>
            </p:nvSpPr>
            <p:spPr>
              <a:xfrm rot="-1590051">
                <a:off x="8083352" y="4718259"/>
                <a:ext cx="231083" cy="89694"/>
              </a:xfrm>
              <a:custGeom>
                <a:rect b="b" l="l" r="r" t="t"/>
                <a:pathLst>
                  <a:path extrusionOk="0" h="4086" w="10527">
                    <a:moveTo>
                      <a:pt x="1121" y="1"/>
                    </a:moveTo>
                    <a:cubicBezTo>
                      <a:pt x="882" y="1"/>
                      <a:pt x="643" y="85"/>
                      <a:pt x="451" y="256"/>
                    </a:cubicBezTo>
                    <a:cubicBezTo>
                      <a:pt x="37" y="625"/>
                      <a:pt x="0" y="1262"/>
                      <a:pt x="370" y="1677"/>
                    </a:cubicBezTo>
                    <a:cubicBezTo>
                      <a:pt x="1335" y="2758"/>
                      <a:pt x="3261" y="4086"/>
                      <a:pt x="5576" y="4086"/>
                    </a:cubicBezTo>
                    <a:cubicBezTo>
                      <a:pt x="6968" y="4086"/>
                      <a:pt x="8498" y="3607"/>
                      <a:pt x="10044" y="2308"/>
                    </a:cubicBezTo>
                    <a:cubicBezTo>
                      <a:pt x="10469" y="1952"/>
                      <a:pt x="10526" y="1316"/>
                      <a:pt x="10168" y="891"/>
                    </a:cubicBezTo>
                    <a:cubicBezTo>
                      <a:pt x="9970" y="654"/>
                      <a:pt x="9685" y="532"/>
                      <a:pt x="9397" y="532"/>
                    </a:cubicBezTo>
                    <a:cubicBezTo>
                      <a:pt x="9169" y="532"/>
                      <a:pt x="8939" y="609"/>
                      <a:pt x="8750" y="767"/>
                    </a:cubicBezTo>
                    <a:cubicBezTo>
                      <a:pt x="7597" y="1735"/>
                      <a:pt x="6507" y="2072"/>
                      <a:pt x="5548" y="2072"/>
                    </a:cubicBezTo>
                    <a:cubicBezTo>
                      <a:pt x="3531" y="2072"/>
                      <a:pt x="2095" y="582"/>
                      <a:pt x="1871" y="335"/>
                    </a:cubicBezTo>
                    <a:cubicBezTo>
                      <a:pt x="1672" y="114"/>
                      <a:pt x="1397" y="1"/>
                      <a:pt x="1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682" name="Google Shape;1682;p35"/>
          <p:cNvCxnSpPr/>
          <p:nvPr/>
        </p:nvCxnSpPr>
        <p:spPr>
          <a:xfrm flipH="1" rot="10800000">
            <a:off x="1303650" y="4161950"/>
            <a:ext cx="2077800" cy="240600"/>
          </a:xfrm>
          <a:prstGeom prst="straightConnector1">
            <a:avLst/>
          </a:prstGeom>
          <a:noFill/>
          <a:ln cap="flat" cmpd="sng" w="76200">
            <a:solidFill>
              <a:srgbClr val="212121"/>
            </a:solidFill>
            <a:prstDash val="dash"/>
            <a:round/>
            <a:headEnd len="med" w="med" type="none"/>
            <a:tailEnd len="med" w="med" type="none"/>
          </a:ln>
        </p:spPr>
      </p:cxnSp>
      <p:grpSp>
        <p:nvGrpSpPr>
          <p:cNvPr id="1683" name="Google Shape;1683;p35"/>
          <p:cNvGrpSpPr/>
          <p:nvPr/>
        </p:nvGrpSpPr>
        <p:grpSpPr>
          <a:xfrm flipH="1" rot="-2072317">
            <a:off x="2927413" y="3181765"/>
            <a:ext cx="2952800" cy="2952800"/>
            <a:chOff x="6810750" y="3336028"/>
            <a:chExt cx="2952600" cy="2952600"/>
          </a:xfrm>
        </p:grpSpPr>
        <p:sp>
          <p:nvSpPr>
            <p:cNvPr id="1684" name="Google Shape;1684;p35"/>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5" name="Google Shape;1685;p35"/>
            <p:cNvGrpSpPr/>
            <p:nvPr/>
          </p:nvGrpSpPr>
          <p:grpSpPr>
            <a:xfrm>
              <a:off x="7660940" y="3865428"/>
              <a:ext cx="386809" cy="308244"/>
              <a:chOff x="7455697" y="3684048"/>
              <a:chExt cx="337236" cy="268739"/>
            </a:xfrm>
          </p:grpSpPr>
          <p:sp>
            <p:nvSpPr>
              <p:cNvPr id="1686" name="Google Shape;1686;p35"/>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5"/>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5"/>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5"/>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5"/>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5"/>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92" name="Google Shape;1692;p35"/>
          <p:cNvSpPr/>
          <p:nvPr/>
        </p:nvSpPr>
        <p:spPr>
          <a:xfrm rot="10800000">
            <a:off x="4062382" y="3935405"/>
            <a:ext cx="442953" cy="95319"/>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5"/>
          <p:cNvSpPr txBox="1"/>
          <p:nvPr/>
        </p:nvSpPr>
        <p:spPr>
          <a:xfrm>
            <a:off x="392725" y="2016500"/>
            <a:ext cx="8312400" cy="1288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BeeZee"/>
                <a:ea typeface="ABeeZee"/>
                <a:cs typeface="ABeeZee"/>
                <a:sym typeface="ABeeZee"/>
              </a:rPr>
              <a:t>What inspired me?</a:t>
            </a:r>
            <a:br>
              <a:rPr i="1" lang="en" sz="1800">
                <a:solidFill>
                  <a:schemeClr val="dk1"/>
                </a:solidFill>
                <a:latin typeface="ABeeZee"/>
                <a:ea typeface="ABeeZee"/>
                <a:cs typeface="ABeeZee"/>
                <a:sym typeface="ABeeZee"/>
              </a:rPr>
            </a:br>
            <a:endParaRPr i="1" sz="1800">
              <a:solidFill>
                <a:schemeClr val="dk1"/>
              </a:solidFill>
              <a:latin typeface="ABeeZee"/>
              <a:ea typeface="ABeeZee"/>
              <a:cs typeface="ABeeZee"/>
              <a:sym typeface="ABeeZee"/>
            </a:endParaRPr>
          </a:p>
          <a:p>
            <a:pPr indent="0" lvl="0" marL="0" rtl="0" algn="l">
              <a:spcBef>
                <a:spcPts val="0"/>
              </a:spcBef>
              <a:spcAft>
                <a:spcPts val="0"/>
              </a:spcAft>
              <a:buNone/>
            </a:pPr>
            <a:r>
              <a:rPr i="1" lang="en" sz="1800">
                <a:solidFill>
                  <a:schemeClr val="dk1"/>
                </a:solidFill>
                <a:latin typeface="ABeeZee"/>
                <a:ea typeface="ABeeZee"/>
                <a:cs typeface="ABeeZee"/>
                <a:sym typeface="ABeeZee"/>
              </a:rPr>
              <a:t> 					</a:t>
            </a:r>
            <a:r>
              <a:rPr lang="en" sz="1800">
                <a:solidFill>
                  <a:schemeClr val="dk1"/>
                </a:solidFill>
                <a:latin typeface="ABeeZee"/>
                <a:ea typeface="ABeeZee"/>
                <a:cs typeface="ABeeZee"/>
                <a:sym typeface="ABeeZee"/>
              </a:rPr>
              <a:t>How did I get here?</a:t>
            </a:r>
            <a:endParaRPr sz="1800">
              <a:solidFill>
                <a:schemeClr val="dk1"/>
              </a:solidFill>
              <a:latin typeface="ABeeZee"/>
              <a:ea typeface="ABeeZee"/>
              <a:cs typeface="ABeeZee"/>
              <a:sym typeface="ABeeZee"/>
            </a:endParaRPr>
          </a:p>
          <a:p>
            <a:pPr indent="0" lvl="0" marL="0" rtl="0" algn="r">
              <a:spcBef>
                <a:spcPts val="0"/>
              </a:spcBef>
              <a:spcAft>
                <a:spcPts val="0"/>
              </a:spcAft>
              <a:buNone/>
            </a:pPr>
            <a:r>
              <a:rPr lang="en" sz="1800">
                <a:solidFill>
                  <a:schemeClr val="dk1"/>
                </a:solidFill>
                <a:latin typeface="ABeeZee"/>
                <a:ea typeface="ABeeZee"/>
                <a:cs typeface="ABeeZee"/>
                <a:sym typeface="ABeeZee"/>
              </a:rPr>
              <a:t>Who helped me?</a:t>
            </a:r>
            <a:endParaRPr sz="1800">
              <a:solidFill>
                <a:schemeClr val="dk1"/>
              </a:solidFill>
              <a:latin typeface="ABeeZee"/>
              <a:ea typeface="ABeeZee"/>
              <a:cs typeface="ABeeZee"/>
              <a:sym typeface="ABeeZe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697" name="Shape 1697"/>
        <p:cNvGrpSpPr/>
        <p:nvPr/>
      </p:nvGrpSpPr>
      <p:grpSpPr>
        <a:xfrm>
          <a:off x="0" y="0"/>
          <a:ext cx="0" cy="0"/>
          <a:chOff x="0" y="0"/>
          <a:chExt cx="0" cy="0"/>
        </a:xfrm>
      </p:grpSpPr>
      <p:sp>
        <p:nvSpPr>
          <p:cNvPr id="1698" name="Google Shape;1698;p36"/>
          <p:cNvSpPr/>
          <p:nvPr/>
        </p:nvSpPr>
        <p:spPr>
          <a:xfrm flipH="1" rot="-2072317">
            <a:off x="4335413" y="3523798"/>
            <a:ext cx="136809" cy="96282"/>
          </a:xfrm>
          <a:custGeom>
            <a:rect b="b" l="l" r="r" t="t"/>
            <a:pathLst>
              <a:path extrusionOk="0" h="3851" w="5472">
                <a:moveTo>
                  <a:pt x="4190" y="0"/>
                </a:moveTo>
                <a:cubicBezTo>
                  <a:pt x="4006" y="0"/>
                  <a:pt x="3820" y="46"/>
                  <a:pt x="3647" y="141"/>
                </a:cubicBezTo>
                <a:lnTo>
                  <a:pt x="740" y="1748"/>
                </a:lnTo>
                <a:cubicBezTo>
                  <a:pt x="197" y="2048"/>
                  <a:pt x="1" y="2731"/>
                  <a:pt x="301" y="3272"/>
                </a:cubicBezTo>
                <a:cubicBezTo>
                  <a:pt x="505" y="3643"/>
                  <a:pt x="888" y="3851"/>
                  <a:pt x="1284" y="3851"/>
                </a:cubicBezTo>
                <a:cubicBezTo>
                  <a:pt x="1466" y="3851"/>
                  <a:pt x="1653" y="3806"/>
                  <a:pt x="1825" y="3711"/>
                </a:cubicBezTo>
                <a:lnTo>
                  <a:pt x="4732" y="2103"/>
                </a:lnTo>
                <a:cubicBezTo>
                  <a:pt x="5275" y="1805"/>
                  <a:pt x="5471" y="1122"/>
                  <a:pt x="5171" y="579"/>
                </a:cubicBezTo>
                <a:cubicBezTo>
                  <a:pt x="4967" y="209"/>
                  <a:pt x="4585" y="0"/>
                  <a:pt x="41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6"/>
          <p:cNvSpPr/>
          <p:nvPr/>
        </p:nvSpPr>
        <p:spPr>
          <a:xfrm flipH="1" rot="-2072317">
            <a:off x="4109831" y="3646444"/>
            <a:ext cx="146135" cy="78805"/>
          </a:xfrm>
          <a:custGeom>
            <a:rect b="b" l="l" r="r" t="t"/>
            <a:pathLst>
              <a:path extrusionOk="0" h="3152" w="5845">
                <a:moveTo>
                  <a:pt x="1248" y="0"/>
                </a:moveTo>
                <a:cubicBezTo>
                  <a:pt x="753" y="0"/>
                  <a:pt x="299" y="328"/>
                  <a:pt x="163" y="829"/>
                </a:cubicBezTo>
                <a:cubicBezTo>
                  <a:pt x="1" y="1427"/>
                  <a:pt x="355" y="2043"/>
                  <a:pt x="953" y="2204"/>
                </a:cubicBezTo>
                <a:lnTo>
                  <a:pt x="4306" y="3112"/>
                </a:lnTo>
                <a:cubicBezTo>
                  <a:pt x="4404" y="3138"/>
                  <a:pt x="4503" y="3151"/>
                  <a:pt x="4600" y="3151"/>
                </a:cubicBezTo>
                <a:cubicBezTo>
                  <a:pt x="5094" y="3151"/>
                  <a:pt x="5547" y="2822"/>
                  <a:pt x="5681" y="2322"/>
                </a:cubicBezTo>
                <a:cubicBezTo>
                  <a:pt x="5844" y="1724"/>
                  <a:pt x="5490" y="1109"/>
                  <a:pt x="4892" y="946"/>
                </a:cubicBezTo>
                <a:lnTo>
                  <a:pt x="1539" y="38"/>
                </a:lnTo>
                <a:cubicBezTo>
                  <a:pt x="1442" y="12"/>
                  <a:pt x="1344" y="0"/>
                  <a:pt x="12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6"/>
          <p:cNvSpPr/>
          <p:nvPr/>
        </p:nvSpPr>
        <p:spPr>
          <a:xfrm>
            <a:off x="1275587" y="682875"/>
            <a:ext cx="6016558" cy="616429"/>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EARLY CAREER</a:t>
            </a:r>
          </a:p>
        </p:txBody>
      </p:sp>
      <p:sp>
        <p:nvSpPr>
          <p:cNvPr id="1701" name="Google Shape;1701;p36"/>
          <p:cNvSpPr/>
          <p:nvPr/>
        </p:nvSpPr>
        <p:spPr>
          <a:xfrm>
            <a:off x="267712" y="276350"/>
            <a:ext cx="2707999"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PURPOSE OF AN</a:t>
            </a:r>
          </a:p>
        </p:txBody>
      </p:sp>
      <p:sp>
        <p:nvSpPr>
          <p:cNvPr id="1702" name="Google Shape;1702;p36"/>
          <p:cNvSpPr/>
          <p:nvPr/>
        </p:nvSpPr>
        <p:spPr>
          <a:xfrm>
            <a:off x="6461987" y="1521263"/>
            <a:ext cx="1590973"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KEYNOTE</a:t>
            </a:r>
          </a:p>
        </p:txBody>
      </p:sp>
      <p:grpSp>
        <p:nvGrpSpPr>
          <p:cNvPr id="1703" name="Google Shape;1703;p36"/>
          <p:cNvGrpSpPr/>
          <p:nvPr/>
        </p:nvGrpSpPr>
        <p:grpSpPr>
          <a:xfrm flipH="1">
            <a:off x="-278709" y="4030720"/>
            <a:ext cx="1397700" cy="1254900"/>
            <a:chOff x="7116041" y="2128720"/>
            <a:chExt cx="1397700" cy="1254900"/>
          </a:xfrm>
        </p:grpSpPr>
        <p:sp>
          <p:nvSpPr>
            <p:cNvPr id="1704" name="Google Shape;1704;p36"/>
            <p:cNvSpPr/>
            <p:nvPr/>
          </p:nvSpPr>
          <p:spPr>
            <a:xfrm rot="480271">
              <a:off x="7185812" y="2211010"/>
              <a:ext cx="1258158" cy="1090319"/>
            </a:xfrm>
            <a:prstGeom prst="hexagon">
              <a:avLst>
                <a:gd fmla="val 25000" name="adj"/>
                <a:gd fmla="val 115470" name="vf"/>
              </a:avLst>
            </a:prstGeom>
            <a:solidFill>
              <a:srgbClr val="00B3F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5" name="Google Shape;1705;p36"/>
            <p:cNvGrpSpPr/>
            <p:nvPr/>
          </p:nvGrpSpPr>
          <p:grpSpPr>
            <a:xfrm rot="2106365">
              <a:off x="7524562" y="2413402"/>
              <a:ext cx="580205" cy="492610"/>
              <a:chOff x="7819770" y="4362193"/>
              <a:chExt cx="580197" cy="492604"/>
            </a:xfrm>
          </p:grpSpPr>
          <p:sp>
            <p:nvSpPr>
              <p:cNvPr id="1706" name="Google Shape;1706;p36"/>
              <p:cNvSpPr/>
              <p:nvPr/>
            </p:nvSpPr>
            <p:spPr>
              <a:xfrm rot="-1590051">
                <a:off x="7858236" y="4539087"/>
                <a:ext cx="225683" cy="225552"/>
              </a:xfrm>
              <a:custGeom>
                <a:rect b="b" l="l" r="r" t="t"/>
                <a:pathLst>
                  <a:path extrusionOk="0" h="10275" w="10281">
                    <a:moveTo>
                      <a:pt x="5141" y="1"/>
                    </a:moveTo>
                    <a:cubicBezTo>
                      <a:pt x="2302" y="1"/>
                      <a:pt x="0" y="2303"/>
                      <a:pt x="0" y="5142"/>
                    </a:cubicBezTo>
                    <a:cubicBezTo>
                      <a:pt x="0" y="5463"/>
                      <a:pt x="27" y="5778"/>
                      <a:pt x="95" y="6087"/>
                    </a:cubicBezTo>
                    <a:cubicBezTo>
                      <a:pt x="531" y="8469"/>
                      <a:pt x="2625" y="10275"/>
                      <a:pt x="5141" y="10275"/>
                    </a:cubicBezTo>
                    <a:cubicBezTo>
                      <a:pt x="7979" y="10275"/>
                      <a:pt x="10280" y="7973"/>
                      <a:pt x="10280" y="5142"/>
                    </a:cubicBezTo>
                    <a:cubicBezTo>
                      <a:pt x="10280" y="2632"/>
                      <a:pt x="8476" y="538"/>
                      <a:pt x="6101" y="95"/>
                    </a:cubicBezTo>
                    <a:cubicBezTo>
                      <a:pt x="5792" y="34"/>
                      <a:pt x="5469" y="1"/>
                      <a:pt x="5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6"/>
              <p:cNvSpPr/>
              <p:nvPr/>
            </p:nvSpPr>
            <p:spPr>
              <a:xfrm rot="-1590051">
                <a:off x="7849851" y="4552712"/>
                <a:ext cx="176183" cy="176227"/>
              </a:xfrm>
              <a:custGeom>
                <a:rect b="b" l="l" r="r" t="t"/>
                <a:pathLst>
                  <a:path extrusionOk="0" h="8028" w="8026">
                    <a:moveTo>
                      <a:pt x="5140" y="1"/>
                    </a:moveTo>
                    <a:cubicBezTo>
                      <a:pt x="2301" y="1"/>
                      <a:pt x="1" y="2303"/>
                      <a:pt x="1" y="5142"/>
                    </a:cubicBezTo>
                    <a:cubicBezTo>
                      <a:pt x="1" y="5463"/>
                      <a:pt x="26" y="5778"/>
                      <a:pt x="94" y="6087"/>
                    </a:cubicBezTo>
                    <a:cubicBezTo>
                      <a:pt x="866" y="7255"/>
                      <a:pt x="2194" y="8027"/>
                      <a:pt x="3697" y="8027"/>
                    </a:cubicBezTo>
                    <a:cubicBezTo>
                      <a:pt x="6086" y="8027"/>
                      <a:pt x="8026" y="6087"/>
                      <a:pt x="8026" y="3692"/>
                    </a:cubicBezTo>
                    <a:lnTo>
                      <a:pt x="8026" y="3691"/>
                    </a:lnTo>
                    <a:cubicBezTo>
                      <a:pt x="8026" y="2195"/>
                      <a:pt x="7260" y="874"/>
                      <a:pt x="6100" y="95"/>
                    </a:cubicBezTo>
                    <a:cubicBezTo>
                      <a:pt x="5791" y="34"/>
                      <a:pt x="5468"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6"/>
              <p:cNvSpPr/>
              <p:nvPr/>
            </p:nvSpPr>
            <p:spPr>
              <a:xfrm rot="-1590051">
                <a:off x="7991852" y="4615820"/>
                <a:ext cx="39579" cy="39579"/>
              </a:xfrm>
              <a:custGeom>
                <a:rect b="b" l="l" r="r" t="t"/>
                <a:pathLst>
                  <a:path extrusionOk="0" h="1803" w="1803">
                    <a:moveTo>
                      <a:pt x="901" y="1"/>
                    </a:moveTo>
                    <a:cubicBezTo>
                      <a:pt x="404" y="1"/>
                      <a:pt x="1" y="404"/>
                      <a:pt x="1" y="901"/>
                    </a:cubicBezTo>
                    <a:cubicBezTo>
                      <a:pt x="1" y="1399"/>
                      <a:pt x="404" y="1803"/>
                      <a:pt x="901" y="1803"/>
                    </a:cubicBezTo>
                    <a:cubicBezTo>
                      <a:pt x="1398" y="1803"/>
                      <a:pt x="1803" y="1399"/>
                      <a:pt x="1803" y="901"/>
                    </a:cubicBezTo>
                    <a:cubicBezTo>
                      <a:pt x="1803"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6"/>
              <p:cNvSpPr/>
              <p:nvPr/>
            </p:nvSpPr>
            <p:spPr>
              <a:xfrm rot="-1590051">
                <a:off x="8135798" y="4400699"/>
                <a:ext cx="225705" cy="225552"/>
              </a:xfrm>
              <a:custGeom>
                <a:rect b="b" l="l" r="r" t="t"/>
                <a:pathLst>
                  <a:path extrusionOk="0" h="10275" w="10282">
                    <a:moveTo>
                      <a:pt x="5142" y="1"/>
                    </a:moveTo>
                    <a:cubicBezTo>
                      <a:pt x="2303" y="1"/>
                      <a:pt x="1" y="2303"/>
                      <a:pt x="1" y="5142"/>
                    </a:cubicBezTo>
                    <a:cubicBezTo>
                      <a:pt x="1" y="5463"/>
                      <a:pt x="28" y="5778"/>
                      <a:pt x="95" y="6087"/>
                    </a:cubicBezTo>
                    <a:cubicBezTo>
                      <a:pt x="532" y="8469"/>
                      <a:pt x="2626" y="10275"/>
                      <a:pt x="5142" y="10275"/>
                    </a:cubicBezTo>
                    <a:cubicBezTo>
                      <a:pt x="7979" y="10275"/>
                      <a:pt x="10281" y="7973"/>
                      <a:pt x="10281" y="5142"/>
                    </a:cubicBezTo>
                    <a:cubicBezTo>
                      <a:pt x="10281" y="2632"/>
                      <a:pt x="8477" y="538"/>
                      <a:pt x="6101" y="95"/>
                    </a:cubicBezTo>
                    <a:cubicBezTo>
                      <a:pt x="5793" y="34"/>
                      <a:pt x="5470" y="1"/>
                      <a:pt x="5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6"/>
              <p:cNvSpPr/>
              <p:nvPr/>
            </p:nvSpPr>
            <p:spPr>
              <a:xfrm rot="-1590051">
                <a:off x="8127434" y="4414320"/>
                <a:ext cx="176183" cy="176227"/>
              </a:xfrm>
              <a:custGeom>
                <a:rect b="b" l="l" r="r" t="t"/>
                <a:pathLst>
                  <a:path extrusionOk="0" h="8028" w="8026">
                    <a:moveTo>
                      <a:pt x="5140" y="1"/>
                    </a:moveTo>
                    <a:cubicBezTo>
                      <a:pt x="2302" y="1"/>
                      <a:pt x="0" y="2303"/>
                      <a:pt x="0" y="5142"/>
                    </a:cubicBezTo>
                    <a:cubicBezTo>
                      <a:pt x="0" y="5463"/>
                      <a:pt x="26" y="5778"/>
                      <a:pt x="93" y="6087"/>
                    </a:cubicBezTo>
                    <a:cubicBezTo>
                      <a:pt x="866" y="7255"/>
                      <a:pt x="2193" y="8027"/>
                      <a:pt x="3697" y="8027"/>
                    </a:cubicBezTo>
                    <a:cubicBezTo>
                      <a:pt x="6085" y="8027"/>
                      <a:pt x="8025" y="6087"/>
                      <a:pt x="8025" y="3692"/>
                    </a:cubicBezTo>
                    <a:lnTo>
                      <a:pt x="8025" y="3691"/>
                    </a:lnTo>
                    <a:cubicBezTo>
                      <a:pt x="8025" y="2195"/>
                      <a:pt x="7261" y="874"/>
                      <a:pt x="6099" y="95"/>
                    </a:cubicBezTo>
                    <a:cubicBezTo>
                      <a:pt x="5791" y="34"/>
                      <a:pt x="5469"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6"/>
              <p:cNvSpPr/>
              <p:nvPr/>
            </p:nvSpPr>
            <p:spPr>
              <a:xfrm rot="-1590051">
                <a:off x="8269435" y="4477428"/>
                <a:ext cx="39579" cy="39579"/>
              </a:xfrm>
              <a:custGeom>
                <a:rect b="b" l="l" r="r" t="t"/>
                <a:pathLst>
                  <a:path extrusionOk="0" h="1803" w="1803">
                    <a:moveTo>
                      <a:pt x="901" y="1"/>
                    </a:moveTo>
                    <a:cubicBezTo>
                      <a:pt x="403" y="1"/>
                      <a:pt x="0" y="404"/>
                      <a:pt x="0" y="901"/>
                    </a:cubicBezTo>
                    <a:cubicBezTo>
                      <a:pt x="0" y="1399"/>
                      <a:pt x="403" y="1803"/>
                      <a:pt x="901" y="1803"/>
                    </a:cubicBezTo>
                    <a:cubicBezTo>
                      <a:pt x="1398" y="1803"/>
                      <a:pt x="1802" y="1399"/>
                      <a:pt x="1802" y="901"/>
                    </a:cubicBezTo>
                    <a:cubicBezTo>
                      <a:pt x="1802"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6"/>
              <p:cNvSpPr/>
              <p:nvPr/>
            </p:nvSpPr>
            <p:spPr>
              <a:xfrm rot="-1590051">
                <a:off x="8083352" y="4718259"/>
                <a:ext cx="231083" cy="89694"/>
              </a:xfrm>
              <a:custGeom>
                <a:rect b="b" l="l" r="r" t="t"/>
                <a:pathLst>
                  <a:path extrusionOk="0" h="4086" w="10527">
                    <a:moveTo>
                      <a:pt x="1121" y="1"/>
                    </a:moveTo>
                    <a:cubicBezTo>
                      <a:pt x="882" y="1"/>
                      <a:pt x="643" y="85"/>
                      <a:pt x="451" y="256"/>
                    </a:cubicBezTo>
                    <a:cubicBezTo>
                      <a:pt x="37" y="625"/>
                      <a:pt x="0" y="1262"/>
                      <a:pt x="370" y="1677"/>
                    </a:cubicBezTo>
                    <a:cubicBezTo>
                      <a:pt x="1335" y="2758"/>
                      <a:pt x="3261" y="4086"/>
                      <a:pt x="5576" y="4086"/>
                    </a:cubicBezTo>
                    <a:cubicBezTo>
                      <a:pt x="6968" y="4086"/>
                      <a:pt x="8498" y="3607"/>
                      <a:pt x="10044" y="2308"/>
                    </a:cubicBezTo>
                    <a:cubicBezTo>
                      <a:pt x="10469" y="1952"/>
                      <a:pt x="10526" y="1316"/>
                      <a:pt x="10168" y="891"/>
                    </a:cubicBezTo>
                    <a:cubicBezTo>
                      <a:pt x="9970" y="654"/>
                      <a:pt x="9685" y="532"/>
                      <a:pt x="9397" y="532"/>
                    </a:cubicBezTo>
                    <a:cubicBezTo>
                      <a:pt x="9169" y="532"/>
                      <a:pt x="8939" y="609"/>
                      <a:pt x="8750" y="767"/>
                    </a:cubicBezTo>
                    <a:cubicBezTo>
                      <a:pt x="7597" y="1735"/>
                      <a:pt x="6507" y="2072"/>
                      <a:pt x="5548" y="2072"/>
                    </a:cubicBezTo>
                    <a:cubicBezTo>
                      <a:pt x="3531" y="2072"/>
                      <a:pt x="2095" y="582"/>
                      <a:pt x="1871" y="335"/>
                    </a:cubicBezTo>
                    <a:cubicBezTo>
                      <a:pt x="1672" y="114"/>
                      <a:pt x="1397" y="1"/>
                      <a:pt x="1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713" name="Google Shape;1713;p36"/>
          <p:cNvCxnSpPr/>
          <p:nvPr/>
        </p:nvCxnSpPr>
        <p:spPr>
          <a:xfrm flipH="1" rot="10800000">
            <a:off x="1303650" y="4161950"/>
            <a:ext cx="2077800" cy="240600"/>
          </a:xfrm>
          <a:prstGeom prst="straightConnector1">
            <a:avLst/>
          </a:prstGeom>
          <a:noFill/>
          <a:ln cap="flat" cmpd="sng" w="76200">
            <a:solidFill>
              <a:srgbClr val="212121"/>
            </a:solidFill>
            <a:prstDash val="dash"/>
            <a:round/>
            <a:headEnd len="med" w="med" type="none"/>
            <a:tailEnd len="med" w="med" type="none"/>
          </a:ln>
        </p:spPr>
      </p:cxnSp>
      <p:grpSp>
        <p:nvGrpSpPr>
          <p:cNvPr id="1714" name="Google Shape;1714;p36"/>
          <p:cNvGrpSpPr/>
          <p:nvPr/>
        </p:nvGrpSpPr>
        <p:grpSpPr>
          <a:xfrm flipH="1" rot="-2072317">
            <a:off x="2931350" y="3181778"/>
            <a:ext cx="2952800" cy="2952800"/>
            <a:chOff x="6810750" y="3336028"/>
            <a:chExt cx="2952600" cy="2952600"/>
          </a:xfrm>
        </p:grpSpPr>
        <p:sp>
          <p:nvSpPr>
            <p:cNvPr id="1715" name="Google Shape;1715;p36"/>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6" name="Google Shape;1716;p36"/>
            <p:cNvGrpSpPr/>
            <p:nvPr/>
          </p:nvGrpSpPr>
          <p:grpSpPr>
            <a:xfrm>
              <a:off x="7660940" y="3865428"/>
              <a:ext cx="539289" cy="506696"/>
              <a:chOff x="7455697" y="3684048"/>
              <a:chExt cx="470173" cy="441758"/>
            </a:xfrm>
          </p:grpSpPr>
          <p:sp>
            <p:nvSpPr>
              <p:cNvPr id="1717" name="Google Shape;1717;p36"/>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6"/>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6"/>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6"/>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6"/>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6"/>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6"/>
              <p:cNvSpPr/>
              <p:nvPr/>
            </p:nvSpPr>
            <p:spPr>
              <a:xfrm rot="-2873326">
                <a:off x="7572511" y="3913164"/>
                <a:ext cx="386137" cy="83102"/>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724" name="Google Shape;1724;p36"/>
          <p:cNvCxnSpPr/>
          <p:nvPr/>
        </p:nvCxnSpPr>
        <p:spPr>
          <a:xfrm flipH="1" rot="10800000">
            <a:off x="4639475" y="2775750"/>
            <a:ext cx="455700" cy="595500"/>
          </a:xfrm>
          <a:prstGeom prst="straightConnector1">
            <a:avLst/>
          </a:prstGeom>
          <a:noFill/>
          <a:ln cap="flat" cmpd="sng" w="76200">
            <a:solidFill>
              <a:srgbClr val="212121"/>
            </a:solidFill>
            <a:prstDash val="dash"/>
            <a:round/>
            <a:headEnd len="med" w="med" type="none"/>
            <a:tailEnd len="med" w="med" type="none"/>
          </a:ln>
        </p:spPr>
      </p:cxnSp>
      <p:cxnSp>
        <p:nvCxnSpPr>
          <p:cNvPr id="1725" name="Google Shape;1725;p36"/>
          <p:cNvCxnSpPr/>
          <p:nvPr/>
        </p:nvCxnSpPr>
        <p:spPr>
          <a:xfrm flipH="1" rot="10800000">
            <a:off x="5459450" y="2755150"/>
            <a:ext cx="1832700" cy="856800"/>
          </a:xfrm>
          <a:prstGeom prst="straightConnector1">
            <a:avLst/>
          </a:prstGeom>
          <a:noFill/>
          <a:ln cap="flat" cmpd="sng" w="76200">
            <a:solidFill>
              <a:srgbClr val="212121"/>
            </a:solidFill>
            <a:prstDash val="dash"/>
            <a:round/>
            <a:headEnd len="med" w="med" type="none"/>
            <a:tailEnd len="med" w="med" type="none"/>
          </a:ln>
        </p:spPr>
      </p:cxnSp>
      <p:cxnSp>
        <p:nvCxnSpPr>
          <p:cNvPr id="1726" name="Google Shape;1726;p36"/>
          <p:cNvCxnSpPr/>
          <p:nvPr/>
        </p:nvCxnSpPr>
        <p:spPr>
          <a:xfrm>
            <a:off x="5737775" y="4228050"/>
            <a:ext cx="1849500" cy="111300"/>
          </a:xfrm>
          <a:prstGeom prst="straightConnector1">
            <a:avLst/>
          </a:prstGeom>
          <a:noFill/>
          <a:ln cap="flat" cmpd="sng" w="76200">
            <a:solidFill>
              <a:srgbClr val="212121"/>
            </a:solidFill>
            <a:prstDash val="dash"/>
            <a:round/>
            <a:headEnd len="med" w="med" type="none"/>
            <a:tailEnd len="med" w="med" type="none"/>
          </a:ln>
        </p:spPr>
      </p:cxnSp>
      <p:grpSp>
        <p:nvGrpSpPr>
          <p:cNvPr id="1727" name="Google Shape;1727;p36"/>
          <p:cNvGrpSpPr/>
          <p:nvPr/>
        </p:nvGrpSpPr>
        <p:grpSpPr>
          <a:xfrm flipH="1">
            <a:off x="7062780" y="1882956"/>
            <a:ext cx="2499300" cy="2456400"/>
            <a:chOff x="3246155" y="3648381"/>
            <a:chExt cx="2499300" cy="2456400"/>
          </a:xfrm>
        </p:grpSpPr>
        <p:sp>
          <p:nvSpPr>
            <p:cNvPr id="1728" name="Google Shape;1728;p36"/>
            <p:cNvSpPr/>
            <p:nvPr/>
          </p:nvSpPr>
          <p:spPr>
            <a:xfrm rot="4276746">
              <a:off x="3535868" y="3882443"/>
              <a:ext cx="1919874" cy="1988275"/>
            </a:xfrm>
            <a:prstGeom prst="pie">
              <a:avLst>
                <a:gd fmla="val 5418435" name="adj1"/>
                <a:gd fmla="val 16200000" name="adj2"/>
              </a:avLst>
            </a:prstGeom>
            <a:solidFill>
              <a:srgbClr val="EA999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9" name="Google Shape;1729;p36"/>
            <p:cNvGrpSpPr/>
            <p:nvPr/>
          </p:nvGrpSpPr>
          <p:grpSpPr>
            <a:xfrm rot="-1123382">
              <a:off x="4108601" y="4235363"/>
              <a:ext cx="505893" cy="440161"/>
              <a:chOff x="4326959" y="4138359"/>
              <a:chExt cx="505883" cy="440152"/>
            </a:xfrm>
          </p:grpSpPr>
          <p:grpSp>
            <p:nvGrpSpPr>
              <p:cNvPr id="1730" name="Google Shape;1730;p36"/>
              <p:cNvGrpSpPr/>
              <p:nvPr/>
            </p:nvGrpSpPr>
            <p:grpSpPr>
              <a:xfrm rot="467582">
                <a:off x="4339817" y="4169886"/>
                <a:ext cx="480167" cy="222358"/>
                <a:chOff x="802000" y="4095200"/>
                <a:chExt cx="480150" cy="222350"/>
              </a:xfrm>
            </p:grpSpPr>
            <p:sp>
              <p:nvSpPr>
                <p:cNvPr id="1731" name="Google Shape;1731;p36"/>
                <p:cNvSpPr/>
                <p:nvPr/>
              </p:nvSpPr>
              <p:spPr>
                <a:xfrm>
                  <a:off x="802000" y="4143450"/>
                  <a:ext cx="174075" cy="174100"/>
                </a:xfrm>
                <a:custGeom>
                  <a:rect b="b" l="l" r="r" t="t"/>
                  <a:pathLst>
                    <a:path extrusionOk="0" h="6964" w="6963">
                      <a:moveTo>
                        <a:pt x="3481" y="0"/>
                      </a:moveTo>
                      <a:cubicBezTo>
                        <a:pt x="1558" y="0"/>
                        <a:pt x="0" y="1559"/>
                        <a:pt x="0" y="3483"/>
                      </a:cubicBezTo>
                      <a:cubicBezTo>
                        <a:pt x="0" y="5404"/>
                        <a:pt x="1558" y="6964"/>
                        <a:pt x="3481" y="6964"/>
                      </a:cubicBezTo>
                      <a:cubicBezTo>
                        <a:pt x="5404" y="6964"/>
                        <a:pt x="6962" y="5404"/>
                        <a:pt x="6962" y="3483"/>
                      </a:cubicBezTo>
                      <a:cubicBezTo>
                        <a:pt x="6962" y="1559"/>
                        <a:pt x="5403" y="0"/>
                        <a:pt x="3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6"/>
                <p:cNvSpPr/>
                <p:nvPr/>
              </p:nvSpPr>
              <p:spPr>
                <a:xfrm>
                  <a:off x="1108050" y="4095200"/>
                  <a:ext cx="174100" cy="174100"/>
                </a:xfrm>
                <a:custGeom>
                  <a:rect b="b" l="l" r="r" t="t"/>
                  <a:pathLst>
                    <a:path extrusionOk="0" h="6964" w="6964">
                      <a:moveTo>
                        <a:pt x="3483" y="0"/>
                      </a:moveTo>
                      <a:cubicBezTo>
                        <a:pt x="1559" y="0"/>
                        <a:pt x="0" y="1560"/>
                        <a:pt x="0" y="3481"/>
                      </a:cubicBezTo>
                      <a:cubicBezTo>
                        <a:pt x="0" y="5405"/>
                        <a:pt x="1559" y="6964"/>
                        <a:pt x="3483" y="6964"/>
                      </a:cubicBezTo>
                      <a:cubicBezTo>
                        <a:pt x="5405" y="6964"/>
                        <a:pt x="6964" y="5405"/>
                        <a:pt x="6964" y="3481"/>
                      </a:cubicBezTo>
                      <a:cubicBezTo>
                        <a:pt x="6964" y="1560"/>
                        <a:pt x="5405" y="0"/>
                        <a:pt x="3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6"/>
                <p:cNvSpPr/>
                <p:nvPr/>
              </p:nvSpPr>
              <p:spPr>
                <a:xfrm>
                  <a:off x="868900" y="4182225"/>
                  <a:ext cx="96500" cy="96550"/>
                </a:xfrm>
                <a:custGeom>
                  <a:rect b="b" l="l" r="r" t="t"/>
                  <a:pathLst>
                    <a:path extrusionOk="0" h="3862" w="3860">
                      <a:moveTo>
                        <a:pt x="1930" y="0"/>
                      </a:moveTo>
                      <a:cubicBezTo>
                        <a:pt x="864" y="0"/>
                        <a:pt x="0" y="865"/>
                        <a:pt x="0" y="1932"/>
                      </a:cubicBezTo>
                      <a:cubicBezTo>
                        <a:pt x="0" y="2997"/>
                        <a:pt x="864" y="3861"/>
                        <a:pt x="1930" y="3861"/>
                      </a:cubicBezTo>
                      <a:cubicBezTo>
                        <a:pt x="2996" y="3861"/>
                        <a:pt x="3860" y="2997"/>
                        <a:pt x="3860" y="1932"/>
                      </a:cubicBezTo>
                      <a:cubicBezTo>
                        <a:pt x="3860" y="865"/>
                        <a:pt x="2996"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6"/>
                <p:cNvSpPr/>
                <p:nvPr/>
              </p:nvSpPr>
              <p:spPr>
                <a:xfrm>
                  <a:off x="1124650" y="4143450"/>
                  <a:ext cx="96525" cy="96525"/>
                </a:xfrm>
                <a:custGeom>
                  <a:rect b="b" l="l" r="r" t="t"/>
                  <a:pathLst>
                    <a:path extrusionOk="0" h="3861" w="3861">
                      <a:moveTo>
                        <a:pt x="1930" y="0"/>
                      </a:moveTo>
                      <a:cubicBezTo>
                        <a:pt x="864" y="0"/>
                        <a:pt x="0" y="864"/>
                        <a:pt x="0" y="1931"/>
                      </a:cubicBezTo>
                      <a:cubicBezTo>
                        <a:pt x="0" y="2997"/>
                        <a:pt x="864" y="3861"/>
                        <a:pt x="1930" y="3861"/>
                      </a:cubicBezTo>
                      <a:cubicBezTo>
                        <a:pt x="2997" y="3861"/>
                        <a:pt x="3861" y="2997"/>
                        <a:pt x="3861" y="1931"/>
                      </a:cubicBezTo>
                      <a:cubicBezTo>
                        <a:pt x="3861" y="864"/>
                        <a:pt x="2997"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 name="Google Shape;1735;p36"/>
              <p:cNvGrpSpPr/>
              <p:nvPr/>
            </p:nvGrpSpPr>
            <p:grpSpPr>
              <a:xfrm>
                <a:off x="4377842" y="4429591"/>
                <a:ext cx="417372" cy="148920"/>
                <a:chOff x="6168355" y="1806966"/>
                <a:chExt cx="417372" cy="148920"/>
              </a:xfrm>
            </p:grpSpPr>
            <p:sp>
              <p:nvSpPr>
                <p:cNvPr id="1736" name="Google Shape;1736;p36"/>
                <p:cNvSpPr/>
                <p:nvPr/>
              </p:nvSpPr>
              <p:spPr>
                <a:xfrm>
                  <a:off x="6168355" y="1806966"/>
                  <a:ext cx="417372" cy="148920"/>
                </a:xfrm>
                <a:custGeom>
                  <a:rect b="b" l="l" r="r" t="t"/>
                  <a:pathLst>
                    <a:path extrusionOk="0" h="6410" w="17965">
                      <a:moveTo>
                        <a:pt x="15552" y="0"/>
                      </a:moveTo>
                      <a:cubicBezTo>
                        <a:pt x="15124" y="0"/>
                        <a:pt x="14691" y="129"/>
                        <a:pt x="14315" y="395"/>
                      </a:cubicBezTo>
                      <a:cubicBezTo>
                        <a:pt x="14204" y="473"/>
                        <a:pt x="14100" y="549"/>
                        <a:pt x="13990" y="617"/>
                      </a:cubicBezTo>
                      <a:cubicBezTo>
                        <a:pt x="12958" y="1292"/>
                        <a:pt x="11951" y="1710"/>
                        <a:pt x="10996" y="1931"/>
                      </a:cubicBezTo>
                      <a:cubicBezTo>
                        <a:pt x="10318" y="2092"/>
                        <a:pt x="9665" y="2159"/>
                        <a:pt x="9046" y="2159"/>
                      </a:cubicBezTo>
                      <a:cubicBezTo>
                        <a:pt x="8583" y="2159"/>
                        <a:pt x="8140" y="2121"/>
                        <a:pt x="7721" y="2059"/>
                      </a:cubicBezTo>
                      <a:cubicBezTo>
                        <a:pt x="6476" y="1863"/>
                        <a:pt x="5442" y="1436"/>
                        <a:pt x="4744" y="1070"/>
                      </a:cubicBezTo>
                      <a:cubicBezTo>
                        <a:pt x="4138" y="754"/>
                        <a:pt x="3771" y="482"/>
                        <a:pt x="3712" y="439"/>
                      </a:cubicBezTo>
                      <a:cubicBezTo>
                        <a:pt x="3325" y="145"/>
                        <a:pt x="2868" y="2"/>
                        <a:pt x="2414" y="2"/>
                      </a:cubicBezTo>
                      <a:cubicBezTo>
                        <a:pt x="1776" y="2"/>
                        <a:pt x="1144" y="284"/>
                        <a:pt x="725" y="823"/>
                      </a:cubicBezTo>
                      <a:cubicBezTo>
                        <a:pt x="1" y="1753"/>
                        <a:pt x="171" y="3100"/>
                        <a:pt x="1101" y="3817"/>
                      </a:cubicBezTo>
                      <a:cubicBezTo>
                        <a:pt x="2637" y="5010"/>
                        <a:pt x="5579" y="6409"/>
                        <a:pt x="9068" y="6409"/>
                      </a:cubicBezTo>
                      <a:cubicBezTo>
                        <a:pt x="11474" y="6409"/>
                        <a:pt x="14135" y="5744"/>
                        <a:pt x="16779" y="3876"/>
                      </a:cubicBezTo>
                      <a:cubicBezTo>
                        <a:pt x="17743" y="3194"/>
                        <a:pt x="17965" y="1863"/>
                        <a:pt x="17291" y="899"/>
                      </a:cubicBezTo>
                      <a:cubicBezTo>
                        <a:pt x="16875" y="312"/>
                        <a:pt x="16219" y="0"/>
                        <a:pt x="155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6"/>
                <p:cNvSpPr/>
                <p:nvPr/>
              </p:nvSpPr>
              <p:spPr>
                <a:xfrm>
                  <a:off x="6274974" y="1831803"/>
                  <a:ext cx="72764" cy="50182"/>
                </a:xfrm>
                <a:custGeom>
                  <a:rect b="b" l="l" r="r" t="t"/>
                  <a:pathLst>
                    <a:path extrusionOk="0" h="2160" w="3132">
                      <a:moveTo>
                        <a:pt x="155" y="1"/>
                      </a:moveTo>
                      <a:cubicBezTo>
                        <a:pt x="1" y="982"/>
                        <a:pt x="155" y="1946"/>
                        <a:pt x="1238" y="2133"/>
                      </a:cubicBezTo>
                      <a:cubicBezTo>
                        <a:pt x="1340" y="2151"/>
                        <a:pt x="1437" y="2159"/>
                        <a:pt x="1532" y="2159"/>
                      </a:cubicBezTo>
                      <a:cubicBezTo>
                        <a:pt x="2260" y="2159"/>
                        <a:pt x="2769" y="1655"/>
                        <a:pt x="3132" y="990"/>
                      </a:cubicBezTo>
                      <a:cubicBezTo>
                        <a:pt x="1887" y="794"/>
                        <a:pt x="855" y="367"/>
                        <a:pt x="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6"/>
                <p:cNvSpPr/>
                <p:nvPr/>
              </p:nvSpPr>
              <p:spPr>
                <a:xfrm>
                  <a:off x="6423832" y="1821301"/>
                  <a:ext cx="72346" cy="62658"/>
                </a:xfrm>
                <a:custGeom>
                  <a:rect b="b" l="l" r="r" t="t"/>
                  <a:pathLst>
                    <a:path extrusionOk="0" h="2697" w="3114">
                      <a:moveTo>
                        <a:pt x="2994" y="0"/>
                      </a:moveTo>
                      <a:lnTo>
                        <a:pt x="2994" y="0"/>
                      </a:lnTo>
                      <a:cubicBezTo>
                        <a:pt x="1962" y="675"/>
                        <a:pt x="955" y="1092"/>
                        <a:pt x="0" y="1314"/>
                      </a:cubicBezTo>
                      <a:cubicBezTo>
                        <a:pt x="366" y="2067"/>
                        <a:pt x="878" y="2696"/>
                        <a:pt x="1543" y="2696"/>
                      </a:cubicBezTo>
                      <a:cubicBezTo>
                        <a:pt x="1700" y="2696"/>
                        <a:pt x="1865" y="2661"/>
                        <a:pt x="2039" y="2585"/>
                      </a:cubicBezTo>
                      <a:cubicBezTo>
                        <a:pt x="2969" y="2185"/>
                        <a:pt x="3113" y="1075"/>
                        <a:pt x="29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39" name="Google Shape;1739;p36"/>
          <p:cNvGrpSpPr/>
          <p:nvPr/>
        </p:nvGrpSpPr>
        <p:grpSpPr>
          <a:xfrm rot="1015422">
            <a:off x="7696715" y="3611783"/>
            <a:ext cx="1448410" cy="1671912"/>
            <a:chOff x="3847802" y="1565882"/>
            <a:chExt cx="1448400" cy="1671900"/>
          </a:xfrm>
        </p:grpSpPr>
        <p:sp>
          <p:nvSpPr>
            <p:cNvPr id="1740" name="Google Shape;1740;p36"/>
            <p:cNvSpPr/>
            <p:nvPr/>
          </p:nvSpPr>
          <p:spPr>
            <a:xfrm rot="-712">
              <a:off x="3847802" y="1566032"/>
              <a:ext cx="1448400" cy="1671600"/>
            </a:xfrm>
            <a:prstGeom prst="star6">
              <a:avLst>
                <a:gd fmla="val 28868" name="adj"/>
                <a:gd fmla="val 115470" name="hf"/>
              </a:avLst>
            </a:pr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1" name="Google Shape;1741;p36"/>
            <p:cNvGrpSpPr/>
            <p:nvPr/>
          </p:nvGrpSpPr>
          <p:grpSpPr>
            <a:xfrm rot="594355">
              <a:off x="4344319" y="2230564"/>
              <a:ext cx="423126" cy="337646"/>
              <a:chOff x="802000" y="4095200"/>
              <a:chExt cx="480150" cy="383150"/>
            </a:xfrm>
          </p:grpSpPr>
          <p:sp>
            <p:nvSpPr>
              <p:cNvPr id="1742" name="Google Shape;1742;p36"/>
              <p:cNvSpPr/>
              <p:nvPr/>
            </p:nvSpPr>
            <p:spPr>
              <a:xfrm>
                <a:off x="892400" y="4327600"/>
                <a:ext cx="329075" cy="150750"/>
              </a:xfrm>
              <a:custGeom>
                <a:rect b="b" l="l" r="r" t="t"/>
                <a:pathLst>
                  <a:path extrusionOk="0" h="6030" w="13163">
                    <a:moveTo>
                      <a:pt x="11543" y="1"/>
                    </a:moveTo>
                    <a:cubicBezTo>
                      <a:pt x="11469" y="1"/>
                      <a:pt x="11393" y="6"/>
                      <a:pt x="11317" y="19"/>
                    </a:cubicBezTo>
                    <a:lnTo>
                      <a:pt x="1583" y="1571"/>
                    </a:lnTo>
                    <a:cubicBezTo>
                      <a:pt x="498" y="1744"/>
                      <a:pt x="1" y="3055"/>
                      <a:pt x="733" y="3874"/>
                    </a:cubicBezTo>
                    <a:cubicBezTo>
                      <a:pt x="1685" y="4935"/>
                      <a:pt x="3304" y="6029"/>
                      <a:pt x="5936" y="6029"/>
                    </a:cubicBezTo>
                    <a:cubicBezTo>
                      <a:pt x="6444" y="6029"/>
                      <a:pt x="6989" y="5989"/>
                      <a:pt x="7574" y="5899"/>
                    </a:cubicBezTo>
                    <a:cubicBezTo>
                      <a:pt x="11128" y="5358"/>
                      <a:pt x="12429" y="3348"/>
                      <a:pt x="12896" y="1767"/>
                    </a:cubicBezTo>
                    <a:cubicBezTo>
                      <a:pt x="13163" y="866"/>
                      <a:pt x="12445" y="1"/>
                      <a:pt x="11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6"/>
              <p:cNvSpPr/>
              <p:nvPr/>
            </p:nvSpPr>
            <p:spPr>
              <a:xfrm>
                <a:off x="802000" y="4143450"/>
                <a:ext cx="174075" cy="174100"/>
              </a:xfrm>
              <a:custGeom>
                <a:rect b="b" l="l" r="r" t="t"/>
                <a:pathLst>
                  <a:path extrusionOk="0" h="6964" w="6963">
                    <a:moveTo>
                      <a:pt x="3481" y="0"/>
                    </a:moveTo>
                    <a:cubicBezTo>
                      <a:pt x="1558" y="0"/>
                      <a:pt x="0" y="1559"/>
                      <a:pt x="0" y="3483"/>
                    </a:cubicBezTo>
                    <a:cubicBezTo>
                      <a:pt x="0" y="5404"/>
                      <a:pt x="1558" y="6964"/>
                      <a:pt x="3481" y="6964"/>
                    </a:cubicBezTo>
                    <a:cubicBezTo>
                      <a:pt x="5404" y="6964"/>
                      <a:pt x="6962" y="5404"/>
                      <a:pt x="6962" y="3483"/>
                    </a:cubicBezTo>
                    <a:cubicBezTo>
                      <a:pt x="6962" y="1559"/>
                      <a:pt x="5403" y="0"/>
                      <a:pt x="3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6"/>
              <p:cNvSpPr/>
              <p:nvPr/>
            </p:nvSpPr>
            <p:spPr>
              <a:xfrm>
                <a:off x="1108050" y="4095200"/>
                <a:ext cx="174100" cy="174100"/>
              </a:xfrm>
              <a:custGeom>
                <a:rect b="b" l="l" r="r" t="t"/>
                <a:pathLst>
                  <a:path extrusionOk="0" h="6964" w="6964">
                    <a:moveTo>
                      <a:pt x="3483" y="0"/>
                    </a:moveTo>
                    <a:cubicBezTo>
                      <a:pt x="1559" y="0"/>
                      <a:pt x="0" y="1560"/>
                      <a:pt x="0" y="3481"/>
                    </a:cubicBezTo>
                    <a:cubicBezTo>
                      <a:pt x="0" y="5405"/>
                      <a:pt x="1559" y="6964"/>
                      <a:pt x="3483" y="6964"/>
                    </a:cubicBezTo>
                    <a:cubicBezTo>
                      <a:pt x="5405" y="6964"/>
                      <a:pt x="6964" y="5405"/>
                      <a:pt x="6964" y="3481"/>
                    </a:cubicBezTo>
                    <a:cubicBezTo>
                      <a:pt x="6964" y="1560"/>
                      <a:pt x="5405" y="0"/>
                      <a:pt x="3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6"/>
              <p:cNvSpPr/>
              <p:nvPr/>
            </p:nvSpPr>
            <p:spPr>
              <a:xfrm>
                <a:off x="840792" y="4182215"/>
                <a:ext cx="96500" cy="96550"/>
              </a:xfrm>
              <a:custGeom>
                <a:rect b="b" l="l" r="r" t="t"/>
                <a:pathLst>
                  <a:path extrusionOk="0" h="3862" w="3860">
                    <a:moveTo>
                      <a:pt x="1930" y="0"/>
                    </a:moveTo>
                    <a:cubicBezTo>
                      <a:pt x="864" y="0"/>
                      <a:pt x="0" y="865"/>
                      <a:pt x="0" y="1932"/>
                    </a:cubicBezTo>
                    <a:cubicBezTo>
                      <a:pt x="0" y="2997"/>
                      <a:pt x="864" y="3861"/>
                      <a:pt x="1930" y="3861"/>
                    </a:cubicBezTo>
                    <a:cubicBezTo>
                      <a:pt x="2996" y="3861"/>
                      <a:pt x="3860" y="2997"/>
                      <a:pt x="3860" y="1932"/>
                    </a:cubicBezTo>
                    <a:cubicBezTo>
                      <a:pt x="3860" y="865"/>
                      <a:pt x="2996"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6"/>
              <p:cNvSpPr/>
              <p:nvPr/>
            </p:nvSpPr>
            <p:spPr>
              <a:xfrm>
                <a:off x="1146847" y="4133972"/>
                <a:ext cx="96525" cy="96525"/>
              </a:xfrm>
              <a:custGeom>
                <a:rect b="b" l="l" r="r" t="t"/>
                <a:pathLst>
                  <a:path extrusionOk="0" h="3861" w="3861">
                    <a:moveTo>
                      <a:pt x="1930" y="0"/>
                    </a:moveTo>
                    <a:cubicBezTo>
                      <a:pt x="864" y="0"/>
                      <a:pt x="0" y="864"/>
                      <a:pt x="0" y="1931"/>
                    </a:cubicBezTo>
                    <a:cubicBezTo>
                      <a:pt x="0" y="2997"/>
                      <a:pt x="864" y="3861"/>
                      <a:pt x="1930" y="3861"/>
                    </a:cubicBezTo>
                    <a:cubicBezTo>
                      <a:pt x="2997" y="3861"/>
                      <a:pt x="3861" y="2997"/>
                      <a:pt x="3861" y="1931"/>
                    </a:cubicBezTo>
                    <a:cubicBezTo>
                      <a:pt x="3861" y="864"/>
                      <a:pt x="2997"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7" name="Google Shape;1747;p36"/>
          <p:cNvGrpSpPr/>
          <p:nvPr/>
        </p:nvGrpSpPr>
        <p:grpSpPr>
          <a:xfrm>
            <a:off x="4589525" y="1597463"/>
            <a:ext cx="1952625" cy="1066475"/>
            <a:chOff x="4375950" y="3672713"/>
            <a:chExt cx="1952625" cy="1066475"/>
          </a:xfrm>
        </p:grpSpPr>
        <p:sp>
          <p:nvSpPr>
            <p:cNvPr id="1748" name="Google Shape;1748;p36"/>
            <p:cNvSpPr/>
            <p:nvPr/>
          </p:nvSpPr>
          <p:spPr>
            <a:xfrm>
              <a:off x="4375950" y="3672713"/>
              <a:ext cx="1952625" cy="1066475"/>
            </a:xfrm>
            <a:prstGeom prst="flowChartPreparation">
              <a:avLst/>
            </a:prstGeom>
            <a:solidFill>
              <a:srgbClr val="8067C2">
                <a:alpha val="8879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9" name="Google Shape;1749;p36"/>
            <p:cNvGrpSpPr/>
            <p:nvPr/>
          </p:nvGrpSpPr>
          <p:grpSpPr>
            <a:xfrm rot="244040">
              <a:off x="4887259" y="3859910"/>
              <a:ext cx="930005" cy="628225"/>
              <a:chOff x="3276876" y="2838815"/>
              <a:chExt cx="946401" cy="639301"/>
            </a:xfrm>
          </p:grpSpPr>
          <p:sp>
            <p:nvSpPr>
              <p:cNvPr id="1750" name="Google Shape;1750;p36"/>
              <p:cNvSpPr/>
              <p:nvPr/>
            </p:nvSpPr>
            <p:spPr>
              <a:xfrm rot="742854">
                <a:off x="3292529" y="3298699"/>
                <a:ext cx="163743" cy="163768"/>
              </a:xfrm>
              <a:custGeom>
                <a:rect b="b" l="l" r="r" t="t"/>
                <a:pathLst>
                  <a:path extrusionOk="0" h="6551" w="6550">
                    <a:moveTo>
                      <a:pt x="3276" y="1"/>
                    </a:moveTo>
                    <a:cubicBezTo>
                      <a:pt x="1466" y="1"/>
                      <a:pt x="0" y="1467"/>
                      <a:pt x="0" y="3277"/>
                    </a:cubicBezTo>
                    <a:cubicBezTo>
                      <a:pt x="0" y="5085"/>
                      <a:pt x="1466" y="6551"/>
                      <a:pt x="3276" y="6551"/>
                    </a:cubicBezTo>
                    <a:cubicBezTo>
                      <a:pt x="5084" y="6551"/>
                      <a:pt x="6550" y="5085"/>
                      <a:pt x="6550" y="3277"/>
                    </a:cubicBezTo>
                    <a:cubicBezTo>
                      <a:pt x="6550" y="1467"/>
                      <a:pt x="5084" y="1"/>
                      <a:pt x="3276" y="1"/>
                    </a:cubicBezTo>
                    <a:close/>
                  </a:path>
                </a:pathLst>
              </a:cu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6"/>
              <p:cNvSpPr/>
              <p:nvPr/>
            </p:nvSpPr>
            <p:spPr>
              <a:xfrm rot="742854">
                <a:off x="4043857" y="3234898"/>
                <a:ext cx="163768" cy="163768"/>
              </a:xfrm>
              <a:custGeom>
                <a:rect b="b" l="l" r="r" t="t"/>
                <a:pathLst>
                  <a:path extrusionOk="0" h="6551" w="6551">
                    <a:moveTo>
                      <a:pt x="3277" y="1"/>
                    </a:moveTo>
                    <a:cubicBezTo>
                      <a:pt x="1467" y="1"/>
                      <a:pt x="1" y="1469"/>
                      <a:pt x="1" y="3277"/>
                    </a:cubicBezTo>
                    <a:cubicBezTo>
                      <a:pt x="1" y="5085"/>
                      <a:pt x="1467" y="6551"/>
                      <a:pt x="3277" y="6551"/>
                    </a:cubicBezTo>
                    <a:cubicBezTo>
                      <a:pt x="5085" y="6551"/>
                      <a:pt x="6551" y="5085"/>
                      <a:pt x="6551" y="3277"/>
                    </a:cubicBezTo>
                    <a:cubicBezTo>
                      <a:pt x="6551" y="1469"/>
                      <a:pt x="5085" y="1"/>
                      <a:pt x="3277" y="1"/>
                    </a:cubicBezTo>
                    <a:close/>
                  </a:path>
                </a:pathLst>
              </a:cu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6"/>
              <p:cNvSpPr/>
              <p:nvPr/>
            </p:nvSpPr>
            <p:spPr>
              <a:xfrm rot="742854">
                <a:off x="3479879" y="2990502"/>
                <a:ext cx="188642" cy="271963"/>
              </a:xfrm>
              <a:custGeom>
                <a:rect b="b" l="l" r="r" t="t"/>
                <a:pathLst>
                  <a:path extrusionOk="0" h="10879" w="7546">
                    <a:moveTo>
                      <a:pt x="2557" y="0"/>
                    </a:moveTo>
                    <a:cubicBezTo>
                      <a:pt x="2387" y="0"/>
                      <a:pt x="2221" y="25"/>
                      <a:pt x="2060" y="76"/>
                    </a:cubicBezTo>
                    <a:cubicBezTo>
                      <a:pt x="499" y="575"/>
                      <a:pt x="0" y="3381"/>
                      <a:pt x="946" y="6341"/>
                    </a:cubicBezTo>
                    <a:cubicBezTo>
                      <a:pt x="1794" y="8999"/>
                      <a:pt x="3516" y="10879"/>
                      <a:pt x="4989" y="10879"/>
                    </a:cubicBezTo>
                    <a:cubicBezTo>
                      <a:pt x="5157" y="10879"/>
                      <a:pt x="5323" y="10854"/>
                      <a:pt x="5484" y="10803"/>
                    </a:cubicBezTo>
                    <a:cubicBezTo>
                      <a:pt x="7044" y="10304"/>
                      <a:pt x="7546" y="7498"/>
                      <a:pt x="6600" y="4538"/>
                    </a:cubicBezTo>
                    <a:cubicBezTo>
                      <a:pt x="5752" y="1881"/>
                      <a:pt x="4029" y="0"/>
                      <a:pt x="25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6"/>
              <p:cNvSpPr/>
              <p:nvPr/>
            </p:nvSpPr>
            <p:spPr>
              <a:xfrm rot="742854">
                <a:off x="3532979" y="3042853"/>
                <a:ext cx="82446" cy="167267"/>
              </a:xfrm>
              <a:custGeom>
                <a:rect b="b" l="l" r="r" t="t"/>
                <a:pathLst>
                  <a:path extrusionOk="0" h="6691" w="3298">
                    <a:moveTo>
                      <a:pt x="702" y="1"/>
                    </a:moveTo>
                    <a:cubicBezTo>
                      <a:pt x="662" y="1"/>
                      <a:pt x="624" y="7"/>
                      <a:pt x="587" y="18"/>
                    </a:cubicBezTo>
                    <a:cubicBezTo>
                      <a:pt x="0" y="206"/>
                      <a:pt x="0" y="1848"/>
                      <a:pt x="587" y="3684"/>
                    </a:cubicBezTo>
                    <a:cubicBezTo>
                      <a:pt x="1137" y="5408"/>
                      <a:pt x="2006" y="6691"/>
                      <a:pt x="2596" y="6691"/>
                    </a:cubicBezTo>
                    <a:cubicBezTo>
                      <a:pt x="2636" y="6691"/>
                      <a:pt x="2674" y="6685"/>
                      <a:pt x="2711" y="6673"/>
                    </a:cubicBezTo>
                    <a:cubicBezTo>
                      <a:pt x="3298" y="6485"/>
                      <a:pt x="3298" y="4844"/>
                      <a:pt x="2711" y="3007"/>
                    </a:cubicBezTo>
                    <a:cubicBezTo>
                      <a:pt x="2161" y="1286"/>
                      <a:pt x="1292" y="1"/>
                      <a:pt x="7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6"/>
              <p:cNvSpPr/>
              <p:nvPr/>
            </p:nvSpPr>
            <p:spPr>
              <a:xfrm rot="742854">
                <a:off x="3529774" y="3079999"/>
                <a:ext cx="31799" cy="31799"/>
              </a:xfrm>
              <a:custGeom>
                <a:rect b="b" l="l" r="r" t="t"/>
                <a:pathLst>
                  <a:path extrusionOk="0" h="1272" w="1272">
                    <a:moveTo>
                      <a:pt x="635" y="1"/>
                    </a:moveTo>
                    <a:cubicBezTo>
                      <a:pt x="283" y="1"/>
                      <a:pt x="1" y="286"/>
                      <a:pt x="1" y="638"/>
                    </a:cubicBezTo>
                    <a:cubicBezTo>
                      <a:pt x="1" y="989"/>
                      <a:pt x="286" y="1272"/>
                      <a:pt x="635" y="1272"/>
                    </a:cubicBezTo>
                    <a:cubicBezTo>
                      <a:pt x="987" y="1272"/>
                      <a:pt x="1272" y="989"/>
                      <a:pt x="1272" y="638"/>
                    </a:cubicBezTo>
                    <a:cubicBezTo>
                      <a:pt x="1272" y="286"/>
                      <a:pt x="987" y="1"/>
                      <a:pt x="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6"/>
              <p:cNvSpPr/>
              <p:nvPr/>
            </p:nvSpPr>
            <p:spPr>
              <a:xfrm rot="742854">
                <a:off x="3803186" y="2960344"/>
                <a:ext cx="188642" cy="271988"/>
              </a:xfrm>
              <a:custGeom>
                <a:rect b="b" l="l" r="r" t="t"/>
                <a:pathLst>
                  <a:path extrusionOk="0" h="10880" w="7546">
                    <a:moveTo>
                      <a:pt x="2557" y="1"/>
                    </a:moveTo>
                    <a:cubicBezTo>
                      <a:pt x="2389" y="1"/>
                      <a:pt x="2223" y="25"/>
                      <a:pt x="2062" y="77"/>
                    </a:cubicBezTo>
                    <a:cubicBezTo>
                      <a:pt x="502" y="575"/>
                      <a:pt x="0" y="3381"/>
                      <a:pt x="946" y="6344"/>
                    </a:cubicBezTo>
                    <a:cubicBezTo>
                      <a:pt x="1794" y="8999"/>
                      <a:pt x="3517" y="10879"/>
                      <a:pt x="4989" y="10879"/>
                    </a:cubicBezTo>
                    <a:cubicBezTo>
                      <a:pt x="5159" y="10879"/>
                      <a:pt x="5325" y="10855"/>
                      <a:pt x="5486" y="10803"/>
                    </a:cubicBezTo>
                    <a:cubicBezTo>
                      <a:pt x="7047" y="10304"/>
                      <a:pt x="7546" y="7501"/>
                      <a:pt x="6600" y="4538"/>
                    </a:cubicBezTo>
                    <a:cubicBezTo>
                      <a:pt x="5752" y="1880"/>
                      <a:pt x="4030" y="1"/>
                      <a:pt x="25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6"/>
              <p:cNvSpPr/>
              <p:nvPr/>
            </p:nvSpPr>
            <p:spPr>
              <a:xfrm rot="742854">
                <a:off x="3856280" y="3012769"/>
                <a:ext cx="82446" cy="167192"/>
              </a:xfrm>
              <a:custGeom>
                <a:rect b="b" l="l" r="r" t="t"/>
                <a:pathLst>
                  <a:path extrusionOk="0" h="6688" w="3298">
                    <a:moveTo>
                      <a:pt x="702" y="0"/>
                    </a:moveTo>
                    <a:cubicBezTo>
                      <a:pt x="662" y="0"/>
                      <a:pt x="624" y="6"/>
                      <a:pt x="587" y="18"/>
                    </a:cubicBezTo>
                    <a:cubicBezTo>
                      <a:pt x="0" y="203"/>
                      <a:pt x="0" y="1845"/>
                      <a:pt x="587" y="3681"/>
                    </a:cubicBezTo>
                    <a:cubicBezTo>
                      <a:pt x="1137" y="5405"/>
                      <a:pt x="2006" y="6688"/>
                      <a:pt x="2596" y="6688"/>
                    </a:cubicBezTo>
                    <a:cubicBezTo>
                      <a:pt x="2636" y="6688"/>
                      <a:pt x="2674" y="6682"/>
                      <a:pt x="2711" y="6670"/>
                    </a:cubicBezTo>
                    <a:cubicBezTo>
                      <a:pt x="3298" y="6482"/>
                      <a:pt x="3298" y="4841"/>
                      <a:pt x="2711" y="3004"/>
                    </a:cubicBezTo>
                    <a:cubicBezTo>
                      <a:pt x="2161" y="1283"/>
                      <a:pt x="1292" y="0"/>
                      <a:pt x="7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6"/>
              <p:cNvSpPr/>
              <p:nvPr/>
            </p:nvSpPr>
            <p:spPr>
              <a:xfrm rot="742854">
                <a:off x="3853075" y="3049849"/>
                <a:ext cx="31874" cy="31874"/>
              </a:xfrm>
              <a:custGeom>
                <a:rect b="b" l="l" r="r" t="t"/>
                <a:pathLst>
                  <a:path extrusionOk="0" h="1275" w="1275">
                    <a:moveTo>
                      <a:pt x="637" y="1"/>
                    </a:moveTo>
                    <a:cubicBezTo>
                      <a:pt x="286" y="1"/>
                      <a:pt x="1" y="286"/>
                      <a:pt x="1" y="638"/>
                    </a:cubicBezTo>
                    <a:cubicBezTo>
                      <a:pt x="1" y="989"/>
                      <a:pt x="286" y="1274"/>
                      <a:pt x="637" y="1274"/>
                    </a:cubicBezTo>
                    <a:cubicBezTo>
                      <a:pt x="989" y="1274"/>
                      <a:pt x="1274" y="989"/>
                      <a:pt x="1274" y="638"/>
                    </a:cubicBezTo>
                    <a:cubicBezTo>
                      <a:pt x="1274" y="286"/>
                      <a:pt x="989" y="1"/>
                      <a:pt x="6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6"/>
              <p:cNvSpPr/>
              <p:nvPr/>
            </p:nvSpPr>
            <p:spPr>
              <a:xfrm rot="742854">
                <a:off x="3664529" y="3242186"/>
                <a:ext cx="181767" cy="95921"/>
              </a:xfrm>
              <a:custGeom>
                <a:rect b="b" l="l" r="r" t="t"/>
                <a:pathLst>
                  <a:path extrusionOk="0" h="3837" w="7271">
                    <a:moveTo>
                      <a:pt x="6148" y="0"/>
                    </a:moveTo>
                    <a:cubicBezTo>
                      <a:pt x="5834" y="0"/>
                      <a:pt x="5525" y="151"/>
                      <a:pt x="5335" y="430"/>
                    </a:cubicBezTo>
                    <a:cubicBezTo>
                      <a:pt x="4519" y="1626"/>
                      <a:pt x="3267" y="1869"/>
                      <a:pt x="2383" y="1869"/>
                    </a:cubicBezTo>
                    <a:cubicBezTo>
                      <a:pt x="1809" y="1869"/>
                      <a:pt x="1390" y="1767"/>
                      <a:pt x="1346" y="1755"/>
                    </a:cubicBezTo>
                    <a:cubicBezTo>
                      <a:pt x="1261" y="1733"/>
                      <a:pt x="1176" y="1722"/>
                      <a:pt x="1092" y="1722"/>
                    </a:cubicBezTo>
                    <a:cubicBezTo>
                      <a:pt x="658" y="1722"/>
                      <a:pt x="261" y="2014"/>
                      <a:pt x="143" y="2454"/>
                    </a:cubicBezTo>
                    <a:cubicBezTo>
                      <a:pt x="1" y="2979"/>
                      <a:pt x="315" y="3521"/>
                      <a:pt x="840" y="3661"/>
                    </a:cubicBezTo>
                    <a:cubicBezTo>
                      <a:pt x="904" y="3677"/>
                      <a:pt x="1529" y="3837"/>
                      <a:pt x="2393" y="3837"/>
                    </a:cubicBezTo>
                    <a:cubicBezTo>
                      <a:pt x="3736" y="3837"/>
                      <a:pt x="5660" y="3452"/>
                      <a:pt x="6962" y="1542"/>
                    </a:cubicBezTo>
                    <a:cubicBezTo>
                      <a:pt x="7271" y="1093"/>
                      <a:pt x="7154" y="480"/>
                      <a:pt x="6705" y="173"/>
                    </a:cubicBezTo>
                    <a:cubicBezTo>
                      <a:pt x="6534" y="56"/>
                      <a:pt x="6340" y="0"/>
                      <a:pt x="6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6"/>
              <p:cNvSpPr/>
              <p:nvPr/>
            </p:nvSpPr>
            <p:spPr>
              <a:xfrm rot="742854">
                <a:off x="3540520" y="2896843"/>
                <a:ext cx="153568" cy="65747"/>
              </a:xfrm>
              <a:custGeom>
                <a:rect b="b" l="l" r="r" t="t"/>
                <a:pathLst>
                  <a:path extrusionOk="0" h="2630" w="6143">
                    <a:moveTo>
                      <a:pt x="1063" y="1"/>
                    </a:moveTo>
                    <a:cubicBezTo>
                      <a:pt x="589" y="1"/>
                      <a:pt x="168" y="344"/>
                      <a:pt x="89" y="828"/>
                    </a:cubicBezTo>
                    <a:cubicBezTo>
                      <a:pt x="1" y="1365"/>
                      <a:pt x="367" y="1871"/>
                      <a:pt x="904" y="1959"/>
                    </a:cubicBezTo>
                    <a:lnTo>
                      <a:pt x="4923" y="2615"/>
                    </a:lnTo>
                    <a:cubicBezTo>
                      <a:pt x="4976" y="2624"/>
                      <a:pt x="5030" y="2629"/>
                      <a:pt x="5083" y="2629"/>
                    </a:cubicBezTo>
                    <a:cubicBezTo>
                      <a:pt x="5558" y="2629"/>
                      <a:pt x="5976" y="2285"/>
                      <a:pt x="6054" y="1800"/>
                    </a:cubicBezTo>
                    <a:cubicBezTo>
                      <a:pt x="6142" y="1263"/>
                      <a:pt x="5779" y="757"/>
                      <a:pt x="5239" y="669"/>
                    </a:cubicBezTo>
                    <a:lnTo>
                      <a:pt x="1220" y="13"/>
                    </a:lnTo>
                    <a:cubicBezTo>
                      <a:pt x="1167" y="5"/>
                      <a:pt x="1115" y="1"/>
                      <a:pt x="10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6"/>
              <p:cNvSpPr/>
              <p:nvPr/>
            </p:nvSpPr>
            <p:spPr>
              <a:xfrm rot="742854">
                <a:off x="3770802" y="2849753"/>
                <a:ext cx="115670" cy="125769"/>
              </a:xfrm>
              <a:custGeom>
                <a:rect b="b" l="l" r="r" t="t"/>
                <a:pathLst>
                  <a:path extrusionOk="0" h="5031" w="4627">
                    <a:moveTo>
                      <a:pt x="3515" y="1"/>
                    </a:moveTo>
                    <a:cubicBezTo>
                      <a:pt x="3224" y="1"/>
                      <a:pt x="2935" y="130"/>
                      <a:pt x="2740" y="379"/>
                    </a:cubicBezTo>
                    <a:lnTo>
                      <a:pt x="336" y="3436"/>
                    </a:lnTo>
                    <a:cubicBezTo>
                      <a:pt x="1" y="3864"/>
                      <a:pt x="75" y="4484"/>
                      <a:pt x="502" y="4821"/>
                    </a:cubicBezTo>
                    <a:cubicBezTo>
                      <a:pt x="683" y="4964"/>
                      <a:pt x="899" y="5031"/>
                      <a:pt x="1110" y="5031"/>
                    </a:cubicBezTo>
                    <a:cubicBezTo>
                      <a:pt x="1403" y="5031"/>
                      <a:pt x="1692" y="4902"/>
                      <a:pt x="1887" y="4655"/>
                    </a:cubicBezTo>
                    <a:lnTo>
                      <a:pt x="4292" y="1595"/>
                    </a:lnTo>
                    <a:cubicBezTo>
                      <a:pt x="4627" y="1168"/>
                      <a:pt x="4553" y="547"/>
                      <a:pt x="4125" y="212"/>
                    </a:cubicBezTo>
                    <a:cubicBezTo>
                      <a:pt x="3944" y="70"/>
                      <a:pt x="3729" y="1"/>
                      <a:pt x="35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4"/>
                                        </p:tgtEl>
                                        <p:attrNameLst>
                                          <p:attrName>style.visibility</p:attrName>
                                        </p:attrNameLst>
                                      </p:cBhvr>
                                      <p:to>
                                        <p:strVal val="visible"/>
                                      </p:to>
                                    </p:set>
                                    <p:animEffect filter="fade" transition="in">
                                      <p:cBhvr>
                                        <p:cTn dur="1000"/>
                                        <p:tgtEl>
                                          <p:spTgt spid="1714"/>
                                        </p:tgtEl>
                                      </p:cBhvr>
                                    </p:animEffect>
                                  </p:childTnLst>
                                </p:cTn>
                              </p:par>
                              <p:par>
                                <p:cTn fill="hold" nodeType="withEffect" presetClass="entr" presetID="10" presetSubtype="0">
                                  <p:stCondLst>
                                    <p:cond delay="0"/>
                                  </p:stCondLst>
                                  <p:childTnLst>
                                    <p:set>
                                      <p:cBhvr>
                                        <p:cTn dur="1" fill="hold">
                                          <p:stCondLst>
                                            <p:cond delay="0"/>
                                          </p:stCondLst>
                                        </p:cTn>
                                        <p:tgtEl>
                                          <p:spTgt spid="1724"/>
                                        </p:tgtEl>
                                        <p:attrNameLst>
                                          <p:attrName>style.visibility</p:attrName>
                                        </p:attrNameLst>
                                      </p:cBhvr>
                                      <p:to>
                                        <p:strVal val="visible"/>
                                      </p:to>
                                    </p:set>
                                    <p:animEffect filter="fade" transition="in">
                                      <p:cBhvr>
                                        <p:cTn dur="1000"/>
                                        <p:tgtEl>
                                          <p:spTgt spid="1724"/>
                                        </p:tgtEl>
                                      </p:cBhvr>
                                    </p:animEffect>
                                  </p:childTnLst>
                                </p:cTn>
                              </p:par>
                              <p:par>
                                <p:cTn fill="hold" nodeType="withEffect" presetClass="entr" presetID="10" presetSubtype="0">
                                  <p:stCondLst>
                                    <p:cond delay="0"/>
                                  </p:stCondLst>
                                  <p:childTnLst>
                                    <p:set>
                                      <p:cBhvr>
                                        <p:cTn dur="1" fill="hold">
                                          <p:stCondLst>
                                            <p:cond delay="0"/>
                                          </p:stCondLst>
                                        </p:cTn>
                                        <p:tgtEl>
                                          <p:spTgt spid="1725"/>
                                        </p:tgtEl>
                                        <p:attrNameLst>
                                          <p:attrName>style.visibility</p:attrName>
                                        </p:attrNameLst>
                                      </p:cBhvr>
                                      <p:to>
                                        <p:strVal val="visible"/>
                                      </p:to>
                                    </p:set>
                                    <p:animEffect filter="fade" transition="in">
                                      <p:cBhvr>
                                        <p:cTn dur="1000"/>
                                        <p:tgtEl>
                                          <p:spTgt spid="1725"/>
                                        </p:tgtEl>
                                      </p:cBhvr>
                                    </p:animEffect>
                                  </p:childTnLst>
                                </p:cTn>
                              </p:par>
                              <p:par>
                                <p:cTn fill="hold" nodeType="withEffect" presetClass="entr" presetID="10" presetSubtype="0">
                                  <p:stCondLst>
                                    <p:cond delay="0"/>
                                  </p:stCondLst>
                                  <p:childTnLst>
                                    <p:set>
                                      <p:cBhvr>
                                        <p:cTn dur="1" fill="hold">
                                          <p:stCondLst>
                                            <p:cond delay="0"/>
                                          </p:stCondLst>
                                        </p:cTn>
                                        <p:tgtEl>
                                          <p:spTgt spid="1726"/>
                                        </p:tgtEl>
                                        <p:attrNameLst>
                                          <p:attrName>style.visibility</p:attrName>
                                        </p:attrNameLst>
                                      </p:cBhvr>
                                      <p:to>
                                        <p:strVal val="visible"/>
                                      </p:to>
                                    </p:set>
                                    <p:animEffect filter="fade" transition="in">
                                      <p:cBhvr>
                                        <p:cTn dur="1000"/>
                                        <p:tgtEl>
                                          <p:spTgt spid="1726"/>
                                        </p:tgtEl>
                                      </p:cBhvr>
                                    </p:animEffect>
                                  </p:childTnLst>
                                </p:cTn>
                              </p:par>
                              <p:par>
                                <p:cTn fill="hold" nodeType="withEffect" presetClass="entr" presetID="10" presetSubtype="0">
                                  <p:stCondLst>
                                    <p:cond delay="0"/>
                                  </p:stCondLst>
                                  <p:childTnLst>
                                    <p:set>
                                      <p:cBhvr>
                                        <p:cTn dur="1" fill="hold">
                                          <p:stCondLst>
                                            <p:cond delay="0"/>
                                          </p:stCondLst>
                                        </p:cTn>
                                        <p:tgtEl>
                                          <p:spTgt spid="1727"/>
                                        </p:tgtEl>
                                        <p:attrNameLst>
                                          <p:attrName>style.visibility</p:attrName>
                                        </p:attrNameLst>
                                      </p:cBhvr>
                                      <p:to>
                                        <p:strVal val="visible"/>
                                      </p:to>
                                    </p:set>
                                    <p:animEffect filter="fade" transition="in">
                                      <p:cBhvr>
                                        <p:cTn dur="1000"/>
                                        <p:tgtEl>
                                          <p:spTgt spid="1727"/>
                                        </p:tgtEl>
                                      </p:cBhvr>
                                    </p:animEffect>
                                  </p:childTnLst>
                                </p:cTn>
                              </p:par>
                              <p:par>
                                <p:cTn fill="hold" nodeType="withEffect" presetClass="entr" presetID="10" presetSubtype="0">
                                  <p:stCondLst>
                                    <p:cond delay="0"/>
                                  </p:stCondLst>
                                  <p:childTnLst>
                                    <p:set>
                                      <p:cBhvr>
                                        <p:cTn dur="1" fill="hold">
                                          <p:stCondLst>
                                            <p:cond delay="0"/>
                                          </p:stCondLst>
                                        </p:cTn>
                                        <p:tgtEl>
                                          <p:spTgt spid="1739"/>
                                        </p:tgtEl>
                                        <p:attrNameLst>
                                          <p:attrName>style.visibility</p:attrName>
                                        </p:attrNameLst>
                                      </p:cBhvr>
                                      <p:to>
                                        <p:strVal val="visible"/>
                                      </p:to>
                                    </p:set>
                                    <p:animEffect filter="fade" transition="in">
                                      <p:cBhvr>
                                        <p:cTn dur="1000"/>
                                        <p:tgtEl>
                                          <p:spTgt spid="1739"/>
                                        </p:tgtEl>
                                      </p:cBhvr>
                                    </p:animEffect>
                                  </p:childTnLst>
                                </p:cTn>
                              </p:par>
                              <p:par>
                                <p:cTn fill="hold" nodeType="withEffect" presetClass="entr" presetID="10" presetSubtype="0">
                                  <p:stCondLst>
                                    <p:cond delay="0"/>
                                  </p:stCondLst>
                                  <p:childTnLst>
                                    <p:set>
                                      <p:cBhvr>
                                        <p:cTn dur="1" fill="hold">
                                          <p:stCondLst>
                                            <p:cond delay="0"/>
                                          </p:stCondLst>
                                        </p:cTn>
                                        <p:tgtEl>
                                          <p:spTgt spid="1747"/>
                                        </p:tgtEl>
                                        <p:attrNameLst>
                                          <p:attrName>style.visibility</p:attrName>
                                        </p:attrNameLst>
                                      </p:cBhvr>
                                      <p:to>
                                        <p:strVal val="visible"/>
                                      </p:to>
                                    </p:set>
                                    <p:animEffect filter="fade" transition="in">
                                      <p:cBhvr>
                                        <p:cTn dur="1000"/>
                                        <p:tgtEl>
                                          <p:spTgt spid="17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CF2"/>
        </a:solidFill>
      </p:bgPr>
    </p:bg>
    <p:spTree>
      <p:nvGrpSpPr>
        <p:cNvPr id="1764" name="Shape 1764"/>
        <p:cNvGrpSpPr/>
        <p:nvPr/>
      </p:nvGrpSpPr>
      <p:grpSpPr>
        <a:xfrm>
          <a:off x="0" y="0"/>
          <a:ext cx="0" cy="0"/>
          <a:chOff x="0" y="0"/>
          <a:chExt cx="0" cy="0"/>
        </a:xfrm>
      </p:grpSpPr>
      <p:sp>
        <p:nvSpPr>
          <p:cNvPr id="1765" name="Google Shape;1765;p37"/>
          <p:cNvSpPr txBox="1"/>
          <p:nvPr/>
        </p:nvSpPr>
        <p:spPr>
          <a:xfrm>
            <a:off x="392725" y="1981463"/>
            <a:ext cx="8101800" cy="17199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Recognize community and mentorship as foundational to where I am today</a:t>
            </a:r>
            <a:endParaRPr sz="1800">
              <a:solidFill>
                <a:schemeClr val="dk1"/>
              </a:solidFill>
              <a:latin typeface="ABeeZee"/>
              <a:ea typeface="ABeeZee"/>
              <a:cs typeface="ABeeZee"/>
              <a:sym typeface="ABeeZee"/>
            </a:endParaRPr>
          </a:p>
          <a:p>
            <a:pPr indent="0" lvl="0" marL="457200" rtl="0" algn="r">
              <a:spcBef>
                <a:spcPts val="0"/>
              </a:spcBef>
              <a:spcAft>
                <a:spcPts val="0"/>
              </a:spcAft>
              <a:buNone/>
            </a:pPr>
            <a:r>
              <a:t/>
            </a:r>
            <a:endParaRPr sz="1800">
              <a:solidFill>
                <a:schemeClr val="dk1"/>
              </a:solidFill>
              <a:latin typeface="ABeeZee"/>
              <a:ea typeface="ABeeZee"/>
              <a:cs typeface="ABeeZee"/>
              <a:sym typeface="ABeeZee"/>
            </a:endParaRPr>
          </a:p>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Connect newcomers to wonderful open source projects</a:t>
            </a:r>
            <a:endParaRPr sz="1800">
              <a:solidFill>
                <a:schemeClr val="dk1"/>
              </a:solidFill>
              <a:latin typeface="ABeeZee"/>
              <a:ea typeface="ABeeZee"/>
              <a:cs typeface="ABeeZee"/>
              <a:sym typeface="ABeeZee"/>
            </a:endParaRPr>
          </a:p>
          <a:p>
            <a:pPr indent="0" lvl="0" marL="457200" rtl="0" algn="r">
              <a:spcBef>
                <a:spcPts val="0"/>
              </a:spcBef>
              <a:spcAft>
                <a:spcPts val="0"/>
              </a:spcAft>
              <a:buNone/>
            </a:pPr>
            <a:r>
              <a:t/>
            </a:r>
            <a:endParaRPr sz="1800">
              <a:solidFill>
                <a:schemeClr val="dk1"/>
              </a:solidFill>
              <a:latin typeface="ABeeZee"/>
              <a:ea typeface="ABeeZee"/>
              <a:cs typeface="ABeeZee"/>
              <a:sym typeface="ABeeZee"/>
            </a:endParaRPr>
          </a:p>
          <a:p>
            <a:pPr indent="-342900" lvl="0" marL="457200" rtl="0" algn="l">
              <a:spcBef>
                <a:spcPts val="0"/>
              </a:spcBef>
              <a:spcAft>
                <a:spcPts val="0"/>
              </a:spcAft>
              <a:buClr>
                <a:schemeClr val="dk1"/>
              </a:buClr>
              <a:buSzPts val="1800"/>
              <a:buFont typeface="ABeeZee"/>
              <a:buChar char="●"/>
            </a:pPr>
            <a:r>
              <a:rPr lang="en" sz="1800">
                <a:solidFill>
                  <a:schemeClr val="dk1"/>
                </a:solidFill>
                <a:latin typeface="ABeeZee"/>
                <a:ea typeface="ABeeZee"/>
                <a:cs typeface="ABeeZee"/>
                <a:sym typeface="ABeeZee"/>
              </a:rPr>
              <a:t>Encourage more diverse contributions to</a:t>
            </a:r>
            <a:endParaRPr sz="1800">
              <a:solidFill>
                <a:schemeClr val="dk1"/>
              </a:solidFill>
              <a:latin typeface="ABeeZee"/>
              <a:ea typeface="ABeeZee"/>
              <a:cs typeface="ABeeZee"/>
              <a:sym typeface="ABeeZee"/>
            </a:endParaRPr>
          </a:p>
          <a:p>
            <a:pPr indent="0" lvl="0" marL="457200" rtl="0" algn="l">
              <a:spcBef>
                <a:spcPts val="0"/>
              </a:spcBef>
              <a:spcAft>
                <a:spcPts val="0"/>
              </a:spcAft>
              <a:buNone/>
            </a:pPr>
            <a:r>
              <a:rPr lang="en" sz="1800">
                <a:solidFill>
                  <a:schemeClr val="dk1"/>
                </a:solidFill>
                <a:latin typeface="ABeeZee"/>
                <a:ea typeface="ABeeZee"/>
                <a:cs typeface="ABeeZee"/>
                <a:sym typeface="ABeeZee"/>
              </a:rPr>
              <a:t>open source research software</a:t>
            </a:r>
            <a:endParaRPr sz="1800">
              <a:solidFill>
                <a:schemeClr val="dk1"/>
              </a:solidFill>
              <a:latin typeface="ABeeZee"/>
              <a:ea typeface="ABeeZee"/>
              <a:cs typeface="ABeeZee"/>
              <a:sym typeface="ABeeZee"/>
            </a:endParaRPr>
          </a:p>
        </p:txBody>
      </p:sp>
      <p:sp>
        <p:nvSpPr>
          <p:cNvPr id="1766" name="Google Shape;1766;p37"/>
          <p:cNvSpPr/>
          <p:nvPr/>
        </p:nvSpPr>
        <p:spPr>
          <a:xfrm>
            <a:off x="1275587" y="682875"/>
            <a:ext cx="6016558" cy="616429"/>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FF9900"/>
                </a:solidFill>
                <a:latin typeface="Modak"/>
              </a:rPr>
              <a:t>EARLY CAREER</a:t>
            </a:r>
          </a:p>
        </p:txBody>
      </p:sp>
      <p:sp>
        <p:nvSpPr>
          <p:cNvPr id="1767" name="Google Shape;1767;p37"/>
          <p:cNvSpPr/>
          <p:nvPr/>
        </p:nvSpPr>
        <p:spPr>
          <a:xfrm>
            <a:off x="267712" y="276350"/>
            <a:ext cx="2707999"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PURPOSE OF AN</a:t>
            </a:r>
          </a:p>
        </p:txBody>
      </p:sp>
      <p:sp>
        <p:nvSpPr>
          <p:cNvPr id="1768" name="Google Shape;1768;p37"/>
          <p:cNvSpPr/>
          <p:nvPr/>
        </p:nvSpPr>
        <p:spPr>
          <a:xfrm>
            <a:off x="6461987" y="1521263"/>
            <a:ext cx="1590973" cy="273251"/>
          </a:xfrm>
          <a:prstGeom prst="rect">
            <a:avLst/>
          </a:prstGeom>
        </p:spPr>
        <p:txBody>
          <a:bodyPr>
            <a:prstTxWarp prst="textPlain"/>
          </a:bodyPr>
          <a:lstStyle/>
          <a:p>
            <a:pPr lvl="0" algn="ctr"/>
            <a:r>
              <a:rPr b="0" i="0">
                <a:ln cap="flat" cmpd="sng" w="19050">
                  <a:solidFill>
                    <a:srgbClr val="000000"/>
                  </a:solidFill>
                  <a:prstDash val="solid"/>
                  <a:round/>
                  <a:headEnd len="sm" w="sm" type="none"/>
                  <a:tailEnd len="sm" w="sm" type="none"/>
                </a:ln>
                <a:solidFill>
                  <a:srgbClr val="00B3F8"/>
                </a:solidFill>
                <a:latin typeface="Modak"/>
              </a:rPr>
              <a:t>KEYNOTE</a:t>
            </a:r>
          </a:p>
        </p:txBody>
      </p:sp>
      <p:sp>
        <p:nvSpPr>
          <p:cNvPr id="1769" name="Google Shape;1769;p37"/>
          <p:cNvSpPr/>
          <p:nvPr/>
        </p:nvSpPr>
        <p:spPr>
          <a:xfrm flipH="1" rot="-2073047">
            <a:off x="6109461" y="4143843"/>
            <a:ext cx="65923" cy="46394"/>
          </a:xfrm>
          <a:custGeom>
            <a:rect b="b" l="l" r="r" t="t"/>
            <a:pathLst>
              <a:path extrusionOk="0" h="3851" w="5472">
                <a:moveTo>
                  <a:pt x="4190" y="0"/>
                </a:moveTo>
                <a:cubicBezTo>
                  <a:pt x="4006" y="0"/>
                  <a:pt x="3820" y="46"/>
                  <a:pt x="3647" y="141"/>
                </a:cubicBezTo>
                <a:lnTo>
                  <a:pt x="740" y="1748"/>
                </a:lnTo>
                <a:cubicBezTo>
                  <a:pt x="197" y="2048"/>
                  <a:pt x="1" y="2731"/>
                  <a:pt x="301" y="3272"/>
                </a:cubicBezTo>
                <a:cubicBezTo>
                  <a:pt x="505" y="3643"/>
                  <a:pt x="888" y="3851"/>
                  <a:pt x="1284" y="3851"/>
                </a:cubicBezTo>
                <a:cubicBezTo>
                  <a:pt x="1466" y="3851"/>
                  <a:pt x="1653" y="3806"/>
                  <a:pt x="1825" y="3711"/>
                </a:cubicBezTo>
                <a:lnTo>
                  <a:pt x="4732" y="2103"/>
                </a:lnTo>
                <a:cubicBezTo>
                  <a:pt x="5275" y="1805"/>
                  <a:pt x="5471" y="1122"/>
                  <a:pt x="5171" y="579"/>
                </a:cubicBezTo>
                <a:cubicBezTo>
                  <a:pt x="4967" y="209"/>
                  <a:pt x="4585" y="0"/>
                  <a:pt x="41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7"/>
          <p:cNvSpPr/>
          <p:nvPr/>
        </p:nvSpPr>
        <p:spPr>
          <a:xfrm flipH="1" rot="-2073047">
            <a:off x="6000753" y="4202947"/>
            <a:ext cx="70417" cy="37973"/>
          </a:xfrm>
          <a:custGeom>
            <a:rect b="b" l="l" r="r" t="t"/>
            <a:pathLst>
              <a:path extrusionOk="0" h="3152" w="5845">
                <a:moveTo>
                  <a:pt x="1248" y="0"/>
                </a:moveTo>
                <a:cubicBezTo>
                  <a:pt x="753" y="0"/>
                  <a:pt x="299" y="328"/>
                  <a:pt x="163" y="829"/>
                </a:cubicBezTo>
                <a:cubicBezTo>
                  <a:pt x="1" y="1427"/>
                  <a:pt x="355" y="2043"/>
                  <a:pt x="953" y="2204"/>
                </a:cubicBezTo>
                <a:lnTo>
                  <a:pt x="4306" y="3112"/>
                </a:lnTo>
                <a:cubicBezTo>
                  <a:pt x="4404" y="3138"/>
                  <a:pt x="4503" y="3151"/>
                  <a:pt x="4600" y="3151"/>
                </a:cubicBezTo>
                <a:cubicBezTo>
                  <a:pt x="5094" y="3151"/>
                  <a:pt x="5547" y="2822"/>
                  <a:pt x="5681" y="2322"/>
                </a:cubicBezTo>
                <a:cubicBezTo>
                  <a:pt x="5844" y="1724"/>
                  <a:pt x="5490" y="1109"/>
                  <a:pt x="4892" y="946"/>
                </a:cubicBezTo>
                <a:lnTo>
                  <a:pt x="1539" y="38"/>
                </a:lnTo>
                <a:cubicBezTo>
                  <a:pt x="1442" y="12"/>
                  <a:pt x="1344" y="0"/>
                  <a:pt x="12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1" name="Google Shape;1771;p37"/>
          <p:cNvGrpSpPr/>
          <p:nvPr/>
        </p:nvGrpSpPr>
        <p:grpSpPr>
          <a:xfrm flipH="1">
            <a:off x="3885063" y="4388339"/>
            <a:ext cx="673691" cy="604862"/>
            <a:chOff x="7116041" y="2128720"/>
            <a:chExt cx="1397700" cy="1254900"/>
          </a:xfrm>
        </p:grpSpPr>
        <p:sp>
          <p:nvSpPr>
            <p:cNvPr id="1772" name="Google Shape;1772;p37"/>
            <p:cNvSpPr/>
            <p:nvPr/>
          </p:nvSpPr>
          <p:spPr>
            <a:xfrm rot="480271">
              <a:off x="7185812" y="2211010"/>
              <a:ext cx="1258158" cy="1090319"/>
            </a:xfrm>
            <a:prstGeom prst="hexagon">
              <a:avLst>
                <a:gd fmla="val 25000" name="adj"/>
                <a:gd fmla="val 115470" name="vf"/>
              </a:avLst>
            </a:prstGeom>
            <a:solidFill>
              <a:srgbClr val="00B3F8"/>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3" name="Google Shape;1773;p37"/>
            <p:cNvGrpSpPr/>
            <p:nvPr/>
          </p:nvGrpSpPr>
          <p:grpSpPr>
            <a:xfrm rot="2106365">
              <a:off x="7524562" y="2413402"/>
              <a:ext cx="580205" cy="492610"/>
              <a:chOff x="7819770" y="4362193"/>
              <a:chExt cx="580197" cy="492604"/>
            </a:xfrm>
          </p:grpSpPr>
          <p:sp>
            <p:nvSpPr>
              <p:cNvPr id="1774" name="Google Shape;1774;p37"/>
              <p:cNvSpPr/>
              <p:nvPr/>
            </p:nvSpPr>
            <p:spPr>
              <a:xfrm rot="-1590051">
                <a:off x="7858236" y="4539087"/>
                <a:ext cx="225683" cy="225552"/>
              </a:xfrm>
              <a:custGeom>
                <a:rect b="b" l="l" r="r" t="t"/>
                <a:pathLst>
                  <a:path extrusionOk="0" h="10275" w="10281">
                    <a:moveTo>
                      <a:pt x="5141" y="1"/>
                    </a:moveTo>
                    <a:cubicBezTo>
                      <a:pt x="2302" y="1"/>
                      <a:pt x="0" y="2303"/>
                      <a:pt x="0" y="5142"/>
                    </a:cubicBezTo>
                    <a:cubicBezTo>
                      <a:pt x="0" y="5463"/>
                      <a:pt x="27" y="5778"/>
                      <a:pt x="95" y="6087"/>
                    </a:cubicBezTo>
                    <a:cubicBezTo>
                      <a:pt x="531" y="8469"/>
                      <a:pt x="2625" y="10275"/>
                      <a:pt x="5141" y="10275"/>
                    </a:cubicBezTo>
                    <a:cubicBezTo>
                      <a:pt x="7979" y="10275"/>
                      <a:pt x="10280" y="7973"/>
                      <a:pt x="10280" y="5142"/>
                    </a:cubicBezTo>
                    <a:cubicBezTo>
                      <a:pt x="10280" y="2632"/>
                      <a:pt x="8476" y="538"/>
                      <a:pt x="6101" y="95"/>
                    </a:cubicBezTo>
                    <a:cubicBezTo>
                      <a:pt x="5792" y="34"/>
                      <a:pt x="5469" y="1"/>
                      <a:pt x="5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7"/>
              <p:cNvSpPr/>
              <p:nvPr/>
            </p:nvSpPr>
            <p:spPr>
              <a:xfrm rot="-1590051">
                <a:off x="7849851" y="4552712"/>
                <a:ext cx="176183" cy="176227"/>
              </a:xfrm>
              <a:custGeom>
                <a:rect b="b" l="l" r="r" t="t"/>
                <a:pathLst>
                  <a:path extrusionOk="0" h="8028" w="8026">
                    <a:moveTo>
                      <a:pt x="5140" y="1"/>
                    </a:moveTo>
                    <a:cubicBezTo>
                      <a:pt x="2301" y="1"/>
                      <a:pt x="1" y="2303"/>
                      <a:pt x="1" y="5142"/>
                    </a:cubicBezTo>
                    <a:cubicBezTo>
                      <a:pt x="1" y="5463"/>
                      <a:pt x="26" y="5778"/>
                      <a:pt x="94" y="6087"/>
                    </a:cubicBezTo>
                    <a:cubicBezTo>
                      <a:pt x="866" y="7255"/>
                      <a:pt x="2194" y="8027"/>
                      <a:pt x="3697" y="8027"/>
                    </a:cubicBezTo>
                    <a:cubicBezTo>
                      <a:pt x="6086" y="8027"/>
                      <a:pt x="8026" y="6087"/>
                      <a:pt x="8026" y="3692"/>
                    </a:cubicBezTo>
                    <a:lnTo>
                      <a:pt x="8026" y="3691"/>
                    </a:lnTo>
                    <a:cubicBezTo>
                      <a:pt x="8026" y="2195"/>
                      <a:pt x="7260" y="874"/>
                      <a:pt x="6100" y="95"/>
                    </a:cubicBezTo>
                    <a:cubicBezTo>
                      <a:pt x="5791" y="34"/>
                      <a:pt x="5468"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7"/>
              <p:cNvSpPr/>
              <p:nvPr/>
            </p:nvSpPr>
            <p:spPr>
              <a:xfrm rot="-1590051">
                <a:off x="7991852" y="4615820"/>
                <a:ext cx="39579" cy="39579"/>
              </a:xfrm>
              <a:custGeom>
                <a:rect b="b" l="l" r="r" t="t"/>
                <a:pathLst>
                  <a:path extrusionOk="0" h="1803" w="1803">
                    <a:moveTo>
                      <a:pt x="901" y="1"/>
                    </a:moveTo>
                    <a:cubicBezTo>
                      <a:pt x="404" y="1"/>
                      <a:pt x="1" y="404"/>
                      <a:pt x="1" y="901"/>
                    </a:cubicBezTo>
                    <a:cubicBezTo>
                      <a:pt x="1" y="1399"/>
                      <a:pt x="404" y="1803"/>
                      <a:pt x="901" y="1803"/>
                    </a:cubicBezTo>
                    <a:cubicBezTo>
                      <a:pt x="1398" y="1803"/>
                      <a:pt x="1803" y="1399"/>
                      <a:pt x="1803" y="901"/>
                    </a:cubicBezTo>
                    <a:cubicBezTo>
                      <a:pt x="1803"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7"/>
              <p:cNvSpPr/>
              <p:nvPr/>
            </p:nvSpPr>
            <p:spPr>
              <a:xfrm rot="-1590051">
                <a:off x="8135798" y="4400699"/>
                <a:ext cx="225705" cy="225552"/>
              </a:xfrm>
              <a:custGeom>
                <a:rect b="b" l="l" r="r" t="t"/>
                <a:pathLst>
                  <a:path extrusionOk="0" h="10275" w="10282">
                    <a:moveTo>
                      <a:pt x="5142" y="1"/>
                    </a:moveTo>
                    <a:cubicBezTo>
                      <a:pt x="2303" y="1"/>
                      <a:pt x="1" y="2303"/>
                      <a:pt x="1" y="5142"/>
                    </a:cubicBezTo>
                    <a:cubicBezTo>
                      <a:pt x="1" y="5463"/>
                      <a:pt x="28" y="5778"/>
                      <a:pt x="95" y="6087"/>
                    </a:cubicBezTo>
                    <a:cubicBezTo>
                      <a:pt x="532" y="8469"/>
                      <a:pt x="2626" y="10275"/>
                      <a:pt x="5142" y="10275"/>
                    </a:cubicBezTo>
                    <a:cubicBezTo>
                      <a:pt x="7979" y="10275"/>
                      <a:pt x="10281" y="7973"/>
                      <a:pt x="10281" y="5142"/>
                    </a:cubicBezTo>
                    <a:cubicBezTo>
                      <a:pt x="10281" y="2632"/>
                      <a:pt x="8477" y="538"/>
                      <a:pt x="6101" y="95"/>
                    </a:cubicBezTo>
                    <a:cubicBezTo>
                      <a:pt x="5793" y="34"/>
                      <a:pt x="5470" y="1"/>
                      <a:pt x="5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7"/>
              <p:cNvSpPr/>
              <p:nvPr/>
            </p:nvSpPr>
            <p:spPr>
              <a:xfrm rot="-1590051">
                <a:off x="8127434" y="4414320"/>
                <a:ext cx="176183" cy="176227"/>
              </a:xfrm>
              <a:custGeom>
                <a:rect b="b" l="l" r="r" t="t"/>
                <a:pathLst>
                  <a:path extrusionOk="0" h="8028" w="8026">
                    <a:moveTo>
                      <a:pt x="5140" y="1"/>
                    </a:moveTo>
                    <a:cubicBezTo>
                      <a:pt x="2302" y="1"/>
                      <a:pt x="0" y="2303"/>
                      <a:pt x="0" y="5142"/>
                    </a:cubicBezTo>
                    <a:cubicBezTo>
                      <a:pt x="0" y="5463"/>
                      <a:pt x="26" y="5778"/>
                      <a:pt x="93" y="6087"/>
                    </a:cubicBezTo>
                    <a:cubicBezTo>
                      <a:pt x="866" y="7255"/>
                      <a:pt x="2193" y="8027"/>
                      <a:pt x="3697" y="8027"/>
                    </a:cubicBezTo>
                    <a:cubicBezTo>
                      <a:pt x="6085" y="8027"/>
                      <a:pt x="8025" y="6087"/>
                      <a:pt x="8025" y="3692"/>
                    </a:cubicBezTo>
                    <a:lnTo>
                      <a:pt x="8025" y="3691"/>
                    </a:lnTo>
                    <a:cubicBezTo>
                      <a:pt x="8025" y="2195"/>
                      <a:pt x="7261" y="874"/>
                      <a:pt x="6099" y="95"/>
                    </a:cubicBezTo>
                    <a:cubicBezTo>
                      <a:pt x="5791" y="34"/>
                      <a:pt x="5469" y="1"/>
                      <a:pt x="51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7"/>
              <p:cNvSpPr/>
              <p:nvPr/>
            </p:nvSpPr>
            <p:spPr>
              <a:xfrm rot="-1590051">
                <a:off x="8269435" y="4477428"/>
                <a:ext cx="39579" cy="39579"/>
              </a:xfrm>
              <a:custGeom>
                <a:rect b="b" l="l" r="r" t="t"/>
                <a:pathLst>
                  <a:path extrusionOk="0" h="1803" w="1803">
                    <a:moveTo>
                      <a:pt x="901" y="1"/>
                    </a:moveTo>
                    <a:cubicBezTo>
                      <a:pt x="403" y="1"/>
                      <a:pt x="0" y="404"/>
                      <a:pt x="0" y="901"/>
                    </a:cubicBezTo>
                    <a:cubicBezTo>
                      <a:pt x="0" y="1399"/>
                      <a:pt x="403" y="1803"/>
                      <a:pt x="901" y="1803"/>
                    </a:cubicBezTo>
                    <a:cubicBezTo>
                      <a:pt x="1398" y="1803"/>
                      <a:pt x="1802" y="1399"/>
                      <a:pt x="1802" y="901"/>
                    </a:cubicBezTo>
                    <a:cubicBezTo>
                      <a:pt x="1802" y="404"/>
                      <a:pt x="1398" y="1"/>
                      <a:pt x="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7"/>
              <p:cNvSpPr/>
              <p:nvPr/>
            </p:nvSpPr>
            <p:spPr>
              <a:xfrm rot="-1590051">
                <a:off x="8083352" y="4718259"/>
                <a:ext cx="231083" cy="89694"/>
              </a:xfrm>
              <a:custGeom>
                <a:rect b="b" l="l" r="r" t="t"/>
                <a:pathLst>
                  <a:path extrusionOk="0" h="4086" w="10527">
                    <a:moveTo>
                      <a:pt x="1121" y="1"/>
                    </a:moveTo>
                    <a:cubicBezTo>
                      <a:pt x="882" y="1"/>
                      <a:pt x="643" y="85"/>
                      <a:pt x="451" y="256"/>
                    </a:cubicBezTo>
                    <a:cubicBezTo>
                      <a:pt x="37" y="625"/>
                      <a:pt x="0" y="1262"/>
                      <a:pt x="370" y="1677"/>
                    </a:cubicBezTo>
                    <a:cubicBezTo>
                      <a:pt x="1335" y="2758"/>
                      <a:pt x="3261" y="4086"/>
                      <a:pt x="5576" y="4086"/>
                    </a:cubicBezTo>
                    <a:cubicBezTo>
                      <a:pt x="6968" y="4086"/>
                      <a:pt x="8498" y="3607"/>
                      <a:pt x="10044" y="2308"/>
                    </a:cubicBezTo>
                    <a:cubicBezTo>
                      <a:pt x="10469" y="1952"/>
                      <a:pt x="10526" y="1316"/>
                      <a:pt x="10168" y="891"/>
                    </a:cubicBezTo>
                    <a:cubicBezTo>
                      <a:pt x="9970" y="654"/>
                      <a:pt x="9685" y="532"/>
                      <a:pt x="9397" y="532"/>
                    </a:cubicBezTo>
                    <a:cubicBezTo>
                      <a:pt x="9169" y="532"/>
                      <a:pt x="8939" y="609"/>
                      <a:pt x="8750" y="767"/>
                    </a:cubicBezTo>
                    <a:cubicBezTo>
                      <a:pt x="7597" y="1735"/>
                      <a:pt x="6507" y="2072"/>
                      <a:pt x="5548" y="2072"/>
                    </a:cubicBezTo>
                    <a:cubicBezTo>
                      <a:pt x="3531" y="2072"/>
                      <a:pt x="2095" y="582"/>
                      <a:pt x="1871" y="335"/>
                    </a:cubicBezTo>
                    <a:cubicBezTo>
                      <a:pt x="1672" y="114"/>
                      <a:pt x="1397" y="1"/>
                      <a:pt x="11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781" name="Google Shape;1781;p37"/>
          <p:cNvCxnSpPr/>
          <p:nvPr/>
        </p:nvCxnSpPr>
        <p:spPr>
          <a:xfrm flipH="1" rot="10800000">
            <a:off x="4648435" y="4451513"/>
            <a:ext cx="1001400" cy="115800"/>
          </a:xfrm>
          <a:prstGeom prst="straightConnector1">
            <a:avLst/>
          </a:prstGeom>
          <a:noFill/>
          <a:ln cap="flat" cmpd="sng" w="76200">
            <a:solidFill>
              <a:srgbClr val="212121"/>
            </a:solidFill>
            <a:prstDash val="dash"/>
            <a:round/>
            <a:headEnd len="med" w="med" type="none"/>
            <a:tailEnd len="med" w="med" type="none"/>
          </a:ln>
        </p:spPr>
      </p:cxnSp>
      <p:grpSp>
        <p:nvGrpSpPr>
          <p:cNvPr id="1782" name="Google Shape;1782;p37"/>
          <p:cNvGrpSpPr/>
          <p:nvPr/>
        </p:nvGrpSpPr>
        <p:grpSpPr>
          <a:xfrm flipH="1" rot="-2073047">
            <a:off x="5433939" y="3979162"/>
            <a:ext cx="1422842" cy="1422842"/>
            <a:chOff x="6810750" y="3336028"/>
            <a:chExt cx="2952600" cy="2952600"/>
          </a:xfrm>
        </p:grpSpPr>
        <p:sp>
          <p:nvSpPr>
            <p:cNvPr id="1783" name="Google Shape;1783;p37"/>
            <p:cNvSpPr/>
            <p:nvPr/>
          </p:nvSpPr>
          <p:spPr>
            <a:xfrm rot="-1433304">
              <a:off x="7168041" y="3693319"/>
              <a:ext cx="2238018" cy="2238018"/>
            </a:xfrm>
            <a:prstGeom prst="blockArc">
              <a:avLst>
                <a:gd fmla="val 10800000" name="adj1"/>
                <a:gd fmla="val 0" name="adj2"/>
                <a:gd fmla="val 25000" name="adj3"/>
              </a:avLst>
            </a:prstGeom>
            <a:solidFill>
              <a:srgbClr val="FFD008">
                <a:alpha val="8271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4" name="Google Shape;1784;p37"/>
            <p:cNvGrpSpPr/>
            <p:nvPr/>
          </p:nvGrpSpPr>
          <p:grpSpPr>
            <a:xfrm>
              <a:off x="7660940" y="3865428"/>
              <a:ext cx="539289" cy="506696"/>
              <a:chOff x="7455697" y="3684048"/>
              <a:chExt cx="470173" cy="441758"/>
            </a:xfrm>
          </p:grpSpPr>
          <p:sp>
            <p:nvSpPr>
              <p:cNvPr id="1785" name="Google Shape;1785;p37"/>
              <p:cNvSpPr/>
              <p:nvPr/>
            </p:nvSpPr>
            <p:spPr>
              <a:xfrm rot="-1492271">
                <a:off x="7484266" y="3781361"/>
                <a:ext cx="99555" cy="157808"/>
              </a:xfrm>
              <a:custGeom>
                <a:rect b="b" l="l" r="r" t="t"/>
                <a:pathLst>
                  <a:path extrusionOk="0" h="6312" w="3982">
                    <a:moveTo>
                      <a:pt x="1991" y="1"/>
                    </a:moveTo>
                    <a:cubicBezTo>
                      <a:pt x="891" y="1"/>
                      <a:pt x="0" y="1414"/>
                      <a:pt x="0" y="3156"/>
                    </a:cubicBezTo>
                    <a:cubicBezTo>
                      <a:pt x="0" y="4899"/>
                      <a:pt x="891" y="6312"/>
                      <a:pt x="1991" y="6312"/>
                    </a:cubicBezTo>
                    <a:cubicBezTo>
                      <a:pt x="3090" y="6312"/>
                      <a:pt x="3981" y="4899"/>
                      <a:pt x="3981" y="3156"/>
                    </a:cubicBezTo>
                    <a:cubicBezTo>
                      <a:pt x="3981" y="1414"/>
                      <a:pt x="3090" y="1"/>
                      <a:pt x="1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7"/>
              <p:cNvSpPr/>
              <p:nvPr/>
            </p:nvSpPr>
            <p:spPr>
              <a:xfrm rot="-1492271">
                <a:off x="7490979" y="3812307"/>
                <a:ext cx="66303" cy="105105"/>
              </a:xfrm>
              <a:custGeom>
                <a:rect b="b" l="l" r="r" t="t"/>
                <a:pathLst>
                  <a:path extrusionOk="0" h="4204" w="2652">
                    <a:moveTo>
                      <a:pt x="1326" y="1"/>
                    </a:moveTo>
                    <a:cubicBezTo>
                      <a:pt x="594" y="1"/>
                      <a:pt x="1" y="941"/>
                      <a:pt x="1" y="2102"/>
                    </a:cubicBezTo>
                    <a:cubicBezTo>
                      <a:pt x="1" y="3263"/>
                      <a:pt x="594" y="4204"/>
                      <a:pt x="1326" y="4204"/>
                    </a:cubicBezTo>
                    <a:cubicBezTo>
                      <a:pt x="2057" y="4204"/>
                      <a:pt x="2651" y="3262"/>
                      <a:pt x="2651" y="2102"/>
                    </a:cubicBezTo>
                    <a:cubicBezTo>
                      <a:pt x="2651" y="941"/>
                      <a:pt x="2057" y="1"/>
                      <a:pt x="1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7"/>
              <p:cNvSpPr/>
              <p:nvPr/>
            </p:nvSpPr>
            <p:spPr>
              <a:xfrm rot="-1492271">
                <a:off x="7520968" y="3814746"/>
                <a:ext cx="28476" cy="28476"/>
              </a:xfrm>
              <a:custGeom>
                <a:rect b="b" l="l" r="r" t="t"/>
                <a:pathLst>
                  <a:path extrusionOk="0" h="1139" w="1139">
                    <a:moveTo>
                      <a:pt x="570" y="1"/>
                    </a:moveTo>
                    <a:cubicBezTo>
                      <a:pt x="255" y="1"/>
                      <a:pt x="1" y="255"/>
                      <a:pt x="1" y="571"/>
                    </a:cubicBezTo>
                    <a:cubicBezTo>
                      <a:pt x="1" y="884"/>
                      <a:pt x="255" y="1139"/>
                      <a:pt x="570" y="1139"/>
                    </a:cubicBezTo>
                    <a:cubicBezTo>
                      <a:pt x="884" y="1139"/>
                      <a:pt x="1139" y="884"/>
                      <a:pt x="1139" y="571"/>
                    </a:cubicBezTo>
                    <a:cubicBezTo>
                      <a:pt x="1139"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7"/>
              <p:cNvSpPr/>
              <p:nvPr/>
            </p:nvSpPr>
            <p:spPr>
              <a:xfrm rot="-1492271">
                <a:off x="7664833" y="3697660"/>
                <a:ext cx="99530" cy="157808"/>
              </a:xfrm>
              <a:custGeom>
                <a:rect b="b" l="l" r="r" t="t"/>
                <a:pathLst>
                  <a:path extrusionOk="0" h="6312" w="3981">
                    <a:moveTo>
                      <a:pt x="1990" y="1"/>
                    </a:moveTo>
                    <a:cubicBezTo>
                      <a:pt x="891" y="1"/>
                      <a:pt x="1" y="1414"/>
                      <a:pt x="1" y="3156"/>
                    </a:cubicBezTo>
                    <a:cubicBezTo>
                      <a:pt x="1" y="4899"/>
                      <a:pt x="891" y="6312"/>
                      <a:pt x="1990" y="6312"/>
                    </a:cubicBezTo>
                    <a:cubicBezTo>
                      <a:pt x="3089" y="6312"/>
                      <a:pt x="3980" y="4899"/>
                      <a:pt x="3980" y="3156"/>
                    </a:cubicBezTo>
                    <a:cubicBezTo>
                      <a:pt x="3980" y="1414"/>
                      <a:pt x="3089" y="1"/>
                      <a:pt x="19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7"/>
              <p:cNvSpPr/>
              <p:nvPr/>
            </p:nvSpPr>
            <p:spPr>
              <a:xfrm rot="-1492271">
                <a:off x="7671546" y="3728605"/>
                <a:ext cx="66278" cy="105105"/>
              </a:xfrm>
              <a:custGeom>
                <a:rect b="b" l="l" r="r" t="t"/>
                <a:pathLst>
                  <a:path extrusionOk="0" h="4204" w="2651">
                    <a:moveTo>
                      <a:pt x="1325" y="1"/>
                    </a:moveTo>
                    <a:cubicBezTo>
                      <a:pt x="593" y="1"/>
                      <a:pt x="0" y="941"/>
                      <a:pt x="0" y="2102"/>
                    </a:cubicBezTo>
                    <a:cubicBezTo>
                      <a:pt x="0" y="3263"/>
                      <a:pt x="593" y="4204"/>
                      <a:pt x="1325" y="4204"/>
                    </a:cubicBezTo>
                    <a:cubicBezTo>
                      <a:pt x="2057" y="4204"/>
                      <a:pt x="2651" y="3262"/>
                      <a:pt x="2651" y="2102"/>
                    </a:cubicBezTo>
                    <a:cubicBezTo>
                      <a:pt x="2651" y="941"/>
                      <a:pt x="2057" y="1"/>
                      <a:pt x="1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7"/>
              <p:cNvSpPr/>
              <p:nvPr/>
            </p:nvSpPr>
            <p:spPr>
              <a:xfrm rot="-1492271">
                <a:off x="7701535" y="3731044"/>
                <a:ext cx="28451" cy="28476"/>
              </a:xfrm>
              <a:custGeom>
                <a:rect b="b" l="l" r="r" t="t"/>
                <a:pathLst>
                  <a:path extrusionOk="0" h="1139" w="1138">
                    <a:moveTo>
                      <a:pt x="570" y="1"/>
                    </a:moveTo>
                    <a:cubicBezTo>
                      <a:pt x="256" y="1"/>
                      <a:pt x="0" y="255"/>
                      <a:pt x="0" y="571"/>
                    </a:cubicBezTo>
                    <a:cubicBezTo>
                      <a:pt x="0" y="884"/>
                      <a:pt x="256" y="1139"/>
                      <a:pt x="570" y="1139"/>
                    </a:cubicBezTo>
                    <a:cubicBezTo>
                      <a:pt x="884" y="1139"/>
                      <a:pt x="1138" y="884"/>
                      <a:pt x="1138" y="571"/>
                    </a:cubicBezTo>
                    <a:cubicBezTo>
                      <a:pt x="1138" y="255"/>
                      <a:pt x="884"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7"/>
              <p:cNvSpPr/>
              <p:nvPr/>
            </p:nvSpPr>
            <p:spPr>
              <a:xfrm rot="-2873326">
                <a:off x="7572511" y="3913164"/>
                <a:ext cx="386137" cy="83102"/>
              </a:xfrm>
              <a:custGeom>
                <a:rect b="b" l="l" r="r" t="t"/>
                <a:pathLst>
                  <a:path extrusionOk="0" h="5334" w="20538">
                    <a:moveTo>
                      <a:pt x="20023" y="1"/>
                    </a:moveTo>
                    <a:cubicBezTo>
                      <a:pt x="19902" y="1"/>
                      <a:pt x="19781" y="48"/>
                      <a:pt x="19690" y="141"/>
                    </a:cubicBezTo>
                    <a:cubicBezTo>
                      <a:pt x="16889" y="2993"/>
                      <a:pt x="13808" y="4427"/>
                      <a:pt x="10496" y="4427"/>
                    </a:cubicBezTo>
                    <a:cubicBezTo>
                      <a:pt x="9317" y="4427"/>
                      <a:pt x="8110" y="4245"/>
                      <a:pt x="6875" y="3882"/>
                    </a:cubicBezTo>
                    <a:cubicBezTo>
                      <a:pt x="3324" y="2838"/>
                      <a:pt x="861" y="602"/>
                      <a:pt x="836" y="579"/>
                    </a:cubicBezTo>
                    <a:cubicBezTo>
                      <a:pt x="747" y="497"/>
                      <a:pt x="633" y="457"/>
                      <a:pt x="520" y="457"/>
                    </a:cubicBezTo>
                    <a:cubicBezTo>
                      <a:pt x="394" y="457"/>
                      <a:pt x="268" y="507"/>
                      <a:pt x="175" y="607"/>
                    </a:cubicBezTo>
                    <a:cubicBezTo>
                      <a:pt x="1" y="797"/>
                      <a:pt x="13" y="1093"/>
                      <a:pt x="203" y="1269"/>
                    </a:cubicBezTo>
                    <a:cubicBezTo>
                      <a:pt x="270" y="1331"/>
                      <a:pt x="4720" y="5333"/>
                      <a:pt x="10507" y="5333"/>
                    </a:cubicBezTo>
                    <a:cubicBezTo>
                      <a:pt x="13567" y="5333"/>
                      <a:pt x="17001" y="4214"/>
                      <a:pt x="20357" y="797"/>
                    </a:cubicBezTo>
                    <a:cubicBezTo>
                      <a:pt x="20538" y="612"/>
                      <a:pt x="20535" y="317"/>
                      <a:pt x="20352" y="136"/>
                    </a:cubicBezTo>
                    <a:cubicBezTo>
                      <a:pt x="20260" y="46"/>
                      <a:pt x="20141" y="1"/>
                      <a:pt x="20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792" name="Google Shape;1792;p37"/>
          <p:cNvCxnSpPr/>
          <p:nvPr/>
        </p:nvCxnSpPr>
        <p:spPr>
          <a:xfrm flipH="1" rot="10800000">
            <a:off x="6255978" y="3783528"/>
            <a:ext cx="219600" cy="286800"/>
          </a:xfrm>
          <a:prstGeom prst="straightConnector1">
            <a:avLst/>
          </a:prstGeom>
          <a:noFill/>
          <a:ln cap="flat" cmpd="sng" w="76200">
            <a:solidFill>
              <a:srgbClr val="212121"/>
            </a:solidFill>
            <a:prstDash val="dash"/>
            <a:round/>
            <a:headEnd len="med" w="med" type="none"/>
            <a:tailEnd len="med" w="med" type="none"/>
          </a:ln>
        </p:spPr>
      </p:cxnSp>
      <p:cxnSp>
        <p:nvCxnSpPr>
          <p:cNvPr id="1793" name="Google Shape;1793;p37"/>
          <p:cNvCxnSpPr/>
          <p:nvPr/>
        </p:nvCxnSpPr>
        <p:spPr>
          <a:xfrm flipH="1" rot="10800000">
            <a:off x="6651126" y="3773522"/>
            <a:ext cx="883200" cy="412800"/>
          </a:xfrm>
          <a:prstGeom prst="straightConnector1">
            <a:avLst/>
          </a:prstGeom>
          <a:noFill/>
          <a:ln cap="flat" cmpd="sng" w="76200">
            <a:solidFill>
              <a:srgbClr val="212121"/>
            </a:solidFill>
            <a:prstDash val="dash"/>
            <a:round/>
            <a:headEnd len="med" w="med" type="none"/>
            <a:tailEnd len="med" w="med" type="none"/>
          </a:ln>
        </p:spPr>
      </p:cxnSp>
      <p:cxnSp>
        <p:nvCxnSpPr>
          <p:cNvPr id="1794" name="Google Shape;1794;p37"/>
          <p:cNvCxnSpPr/>
          <p:nvPr/>
        </p:nvCxnSpPr>
        <p:spPr>
          <a:xfrm>
            <a:off x="6785251" y="4483221"/>
            <a:ext cx="891300" cy="53700"/>
          </a:xfrm>
          <a:prstGeom prst="straightConnector1">
            <a:avLst/>
          </a:prstGeom>
          <a:noFill/>
          <a:ln cap="flat" cmpd="sng" w="76200">
            <a:solidFill>
              <a:srgbClr val="212121"/>
            </a:solidFill>
            <a:prstDash val="dash"/>
            <a:round/>
            <a:headEnd len="med" w="med" type="none"/>
            <a:tailEnd len="med" w="med" type="none"/>
          </a:ln>
        </p:spPr>
      </p:cxnSp>
      <p:grpSp>
        <p:nvGrpSpPr>
          <p:cNvPr id="1795" name="Google Shape;1795;p37"/>
          <p:cNvGrpSpPr/>
          <p:nvPr/>
        </p:nvGrpSpPr>
        <p:grpSpPr>
          <a:xfrm flipH="1">
            <a:off x="7423215" y="3353480"/>
            <a:ext cx="1204663" cy="1183985"/>
            <a:chOff x="3246155" y="3648381"/>
            <a:chExt cx="2499300" cy="2456400"/>
          </a:xfrm>
        </p:grpSpPr>
        <p:sp>
          <p:nvSpPr>
            <p:cNvPr id="1796" name="Google Shape;1796;p37"/>
            <p:cNvSpPr/>
            <p:nvPr/>
          </p:nvSpPr>
          <p:spPr>
            <a:xfrm rot="4276746">
              <a:off x="3535868" y="3882443"/>
              <a:ext cx="1919874" cy="1988275"/>
            </a:xfrm>
            <a:prstGeom prst="pie">
              <a:avLst>
                <a:gd fmla="val 5418435" name="adj1"/>
                <a:gd fmla="val 16200000" name="adj2"/>
              </a:avLst>
            </a:prstGeom>
            <a:solidFill>
              <a:srgbClr val="EA999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7" name="Google Shape;1797;p37"/>
            <p:cNvGrpSpPr/>
            <p:nvPr/>
          </p:nvGrpSpPr>
          <p:grpSpPr>
            <a:xfrm rot="-1123382">
              <a:off x="4108601" y="4235363"/>
              <a:ext cx="505893" cy="440161"/>
              <a:chOff x="4326959" y="4138359"/>
              <a:chExt cx="505883" cy="440152"/>
            </a:xfrm>
          </p:grpSpPr>
          <p:grpSp>
            <p:nvGrpSpPr>
              <p:cNvPr id="1798" name="Google Shape;1798;p37"/>
              <p:cNvGrpSpPr/>
              <p:nvPr/>
            </p:nvGrpSpPr>
            <p:grpSpPr>
              <a:xfrm rot="467582">
                <a:off x="4339817" y="4169886"/>
                <a:ext cx="480167" cy="222358"/>
                <a:chOff x="802000" y="4095200"/>
                <a:chExt cx="480150" cy="222350"/>
              </a:xfrm>
            </p:grpSpPr>
            <p:sp>
              <p:nvSpPr>
                <p:cNvPr id="1799" name="Google Shape;1799;p37"/>
                <p:cNvSpPr/>
                <p:nvPr/>
              </p:nvSpPr>
              <p:spPr>
                <a:xfrm>
                  <a:off x="802000" y="4143450"/>
                  <a:ext cx="174075" cy="174100"/>
                </a:xfrm>
                <a:custGeom>
                  <a:rect b="b" l="l" r="r" t="t"/>
                  <a:pathLst>
                    <a:path extrusionOk="0" h="6964" w="6963">
                      <a:moveTo>
                        <a:pt x="3481" y="0"/>
                      </a:moveTo>
                      <a:cubicBezTo>
                        <a:pt x="1558" y="0"/>
                        <a:pt x="0" y="1559"/>
                        <a:pt x="0" y="3483"/>
                      </a:cubicBezTo>
                      <a:cubicBezTo>
                        <a:pt x="0" y="5404"/>
                        <a:pt x="1558" y="6964"/>
                        <a:pt x="3481" y="6964"/>
                      </a:cubicBezTo>
                      <a:cubicBezTo>
                        <a:pt x="5404" y="6964"/>
                        <a:pt x="6962" y="5404"/>
                        <a:pt x="6962" y="3483"/>
                      </a:cubicBezTo>
                      <a:cubicBezTo>
                        <a:pt x="6962" y="1559"/>
                        <a:pt x="5403" y="0"/>
                        <a:pt x="3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7"/>
                <p:cNvSpPr/>
                <p:nvPr/>
              </p:nvSpPr>
              <p:spPr>
                <a:xfrm>
                  <a:off x="1108050" y="4095200"/>
                  <a:ext cx="174100" cy="174100"/>
                </a:xfrm>
                <a:custGeom>
                  <a:rect b="b" l="l" r="r" t="t"/>
                  <a:pathLst>
                    <a:path extrusionOk="0" h="6964" w="6964">
                      <a:moveTo>
                        <a:pt x="3483" y="0"/>
                      </a:moveTo>
                      <a:cubicBezTo>
                        <a:pt x="1559" y="0"/>
                        <a:pt x="0" y="1560"/>
                        <a:pt x="0" y="3481"/>
                      </a:cubicBezTo>
                      <a:cubicBezTo>
                        <a:pt x="0" y="5405"/>
                        <a:pt x="1559" y="6964"/>
                        <a:pt x="3483" y="6964"/>
                      </a:cubicBezTo>
                      <a:cubicBezTo>
                        <a:pt x="5405" y="6964"/>
                        <a:pt x="6964" y="5405"/>
                        <a:pt x="6964" y="3481"/>
                      </a:cubicBezTo>
                      <a:cubicBezTo>
                        <a:pt x="6964" y="1560"/>
                        <a:pt x="5405" y="0"/>
                        <a:pt x="3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7"/>
                <p:cNvSpPr/>
                <p:nvPr/>
              </p:nvSpPr>
              <p:spPr>
                <a:xfrm>
                  <a:off x="868900" y="4182225"/>
                  <a:ext cx="96500" cy="96550"/>
                </a:xfrm>
                <a:custGeom>
                  <a:rect b="b" l="l" r="r" t="t"/>
                  <a:pathLst>
                    <a:path extrusionOk="0" h="3862" w="3860">
                      <a:moveTo>
                        <a:pt x="1930" y="0"/>
                      </a:moveTo>
                      <a:cubicBezTo>
                        <a:pt x="864" y="0"/>
                        <a:pt x="0" y="865"/>
                        <a:pt x="0" y="1932"/>
                      </a:cubicBezTo>
                      <a:cubicBezTo>
                        <a:pt x="0" y="2997"/>
                        <a:pt x="864" y="3861"/>
                        <a:pt x="1930" y="3861"/>
                      </a:cubicBezTo>
                      <a:cubicBezTo>
                        <a:pt x="2996" y="3861"/>
                        <a:pt x="3860" y="2997"/>
                        <a:pt x="3860" y="1932"/>
                      </a:cubicBezTo>
                      <a:cubicBezTo>
                        <a:pt x="3860" y="865"/>
                        <a:pt x="2996"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7"/>
                <p:cNvSpPr/>
                <p:nvPr/>
              </p:nvSpPr>
              <p:spPr>
                <a:xfrm>
                  <a:off x="1124650" y="4143450"/>
                  <a:ext cx="96525" cy="96525"/>
                </a:xfrm>
                <a:custGeom>
                  <a:rect b="b" l="l" r="r" t="t"/>
                  <a:pathLst>
                    <a:path extrusionOk="0" h="3861" w="3861">
                      <a:moveTo>
                        <a:pt x="1930" y="0"/>
                      </a:moveTo>
                      <a:cubicBezTo>
                        <a:pt x="864" y="0"/>
                        <a:pt x="0" y="864"/>
                        <a:pt x="0" y="1931"/>
                      </a:cubicBezTo>
                      <a:cubicBezTo>
                        <a:pt x="0" y="2997"/>
                        <a:pt x="864" y="3861"/>
                        <a:pt x="1930" y="3861"/>
                      </a:cubicBezTo>
                      <a:cubicBezTo>
                        <a:pt x="2997" y="3861"/>
                        <a:pt x="3861" y="2997"/>
                        <a:pt x="3861" y="1931"/>
                      </a:cubicBezTo>
                      <a:cubicBezTo>
                        <a:pt x="3861" y="864"/>
                        <a:pt x="2997"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37"/>
              <p:cNvGrpSpPr/>
              <p:nvPr/>
            </p:nvGrpSpPr>
            <p:grpSpPr>
              <a:xfrm>
                <a:off x="4377842" y="4429591"/>
                <a:ext cx="417372" cy="148920"/>
                <a:chOff x="6168355" y="1806966"/>
                <a:chExt cx="417372" cy="148920"/>
              </a:xfrm>
            </p:grpSpPr>
            <p:sp>
              <p:nvSpPr>
                <p:cNvPr id="1804" name="Google Shape;1804;p37"/>
                <p:cNvSpPr/>
                <p:nvPr/>
              </p:nvSpPr>
              <p:spPr>
                <a:xfrm>
                  <a:off x="6168355" y="1806966"/>
                  <a:ext cx="417372" cy="148920"/>
                </a:xfrm>
                <a:custGeom>
                  <a:rect b="b" l="l" r="r" t="t"/>
                  <a:pathLst>
                    <a:path extrusionOk="0" h="6410" w="17965">
                      <a:moveTo>
                        <a:pt x="15552" y="0"/>
                      </a:moveTo>
                      <a:cubicBezTo>
                        <a:pt x="15124" y="0"/>
                        <a:pt x="14691" y="129"/>
                        <a:pt x="14315" y="395"/>
                      </a:cubicBezTo>
                      <a:cubicBezTo>
                        <a:pt x="14204" y="473"/>
                        <a:pt x="14100" y="549"/>
                        <a:pt x="13990" y="617"/>
                      </a:cubicBezTo>
                      <a:cubicBezTo>
                        <a:pt x="12958" y="1292"/>
                        <a:pt x="11951" y="1710"/>
                        <a:pt x="10996" y="1931"/>
                      </a:cubicBezTo>
                      <a:cubicBezTo>
                        <a:pt x="10318" y="2092"/>
                        <a:pt x="9665" y="2159"/>
                        <a:pt x="9046" y="2159"/>
                      </a:cubicBezTo>
                      <a:cubicBezTo>
                        <a:pt x="8583" y="2159"/>
                        <a:pt x="8140" y="2121"/>
                        <a:pt x="7721" y="2059"/>
                      </a:cubicBezTo>
                      <a:cubicBezTo>
                        <a:pt x="6476" y="1863"/>
                        <a:pt x="5442" y="1436"/>
                        <a:pt x="4744" y="1070"/>
                      </a:cubicBezTo>
                      <a:cubicBezTo>
                        <a:pt x="4138" y="754"/>
                        <a:pt x="3771" y="482"/>
                        <a:pt x="3712" y="439"/>
                      </a:cubicBezTo>
                      <a:cubicBezTo>
                        <a:pt x="3325" y="145"/>
                        <a:pt x="2868" y="2"/>
                        <a:pt x="2414" y="2"/>
                      </a:cubicBezTo>
                      <a:cubicBezTo>
                        <a:pt x="1776" y="2"/>
                        <a:pt x="1144" y="284"/>
                        <a:pt x="725" y="823"/>
                      </a:cubicBezTo>
                      <a:cubicBezTo>
                        <a:pt x="1" y="1753"/>
                        <a:pt x="171" y="3100"/>
                        <a:pt x="1101" y="3817"/>
                      </a:cubicBezTo>
                      <a:cubicBezTo>
                        <a:pt x="2637" y="5010"/>
                        <a:pt x="5579" y="6409"/>
                        <a:pt x="9068" y="6409"/>
                      </a:cubicBezTo>
                      <a:cubicBezTo>
                        <a:pt x="11474" y="6409"/>
                        <a:pt x="14135" y="5744"/>
                        <a:pt x="16779" y="3876"/>
                      </a:cubicBezTo>
                      <a:cubicBezTo>
                        <a:pt x="17743" y="3194"/>
                        <a:pt x="17965" y="1863"/>
                        <a:pt x="17291" y="899"/>
                      </a:cubicBezTo>
                      <a:cubicBezTo>
                        <a:pt x="16875" y="312"/>
                        <a:pt x="16219" y="0"/>
                        <a:pt x="1555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7"/>
                <p:cNvSpPr/>
                <p:nvPr/>
              </p:nvSpPr>
              <p:spPr>
                <a:xfrm>
                  <a:off x="6274974" y="1831803"/>
                  <a:ext cx="72764" cy="50182"/>
                </a:xfrm>
                <a:custGeom>
                  <a:rect b="b" l="l" r="r" t="t"/>
                  <a:pathLst>
                    <a:path extrusionOk="0" h="2160" w="3132">
                      <a:moveTo>
                        <a:pt x="155" y="1"/>
                      </a:moveTo>
                      <a:cubicBezTo>
                        <a:pt x="1" y="982"/>
                        <a:pt x="155" y="1946"/>
                        <a:pt x="1238" y="2133"/>
                      </a:cubicBezTo>
                      <a:cubicBezTo>
                        <a:pt x="1340" y="2151"/>
                        <a:pt x="1437" y="2159"/>
                        <a:pt x="1532" y="2159"/>
                      </a:cubicBezTo>
                      <a:cubicBezTo>
                        <a:pt x="2260" y="2159"/>
                        <a:pt x="2769" y="1655"/>
                        <a:pt x="3132" y="990"/>
                      </a:cubicBezTo>
                      <a:cubicBezTo>
                        <a:pt x="1887" y="794"/>
                        <a:pt x="855" y="367"/>
                        <a:pt x="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7"/>
                <p:cNvSpPr/>
                <p:nvPr/>
              </p:nvSpPr>
              <p:spPr>
                <a:xfrm>
                  <a:off x="6423832" y="1821301"/>
                  <a:ext cx="72346" cy="62658"/>
                </a:xfrm>
                <a:custGeom>
                  <a:rect b="b" l="l" r="r" t="t"/>
                  <a:pathLst>
                    <a:path extrusionOk="0" h="2697" w="3114">
                      <a:moveTo>
                        <a:pt x="2994" y="0"/>
                      </a:moveTo>
                      <a:lnTo>
                        <a:pt x="2994" y="0"/>
                      </a:lnTo>
                      <a:cubicBezTo>
                        <a:pt x="1962" y="675"/>
                        <a:pt x="955" y="1092"/>
                        <a:pt x="0" y="1314"/>
                      </a:cubicBezTo>
                      <a:cubicBezTo>
                        <a:pt x="366" y="2067"/>
                        <a:pt x="878" y="2696"/>
                        <a:pt x="1543" y="2696"/>
                      </a:cubicBezTo>
                      <a:cubicBezTo>
                        <a:pt x="1700" y="2696"/>
                        <a:pt x="1865" y="2661"/>
                        <a:pt x="2039" y="2585"/>
                      </a:cubicBezTo>
                      <a:cubicBezTo>
                        <a:pt x="2969" y="2185"/>
                        <a:pt x="3113" y="1075"/>
                        <a:pt x="29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807" name="Google Shape;1807;p37"/>
          <p:cNvGrpSpPr/>
          <p:nvPr/>
        </p:nvGrpSpPr>
        <p:grpSpPr>
          <a:xfrm rot="1015413">
            <a:off x="7729469" y="4186427"/>
            <a:ext cx="698089" cy="805809"/>
            <a:chOff x="3847802" y="1565882"/>
            <a:chExt cx="1448400" cy="1671900"/>
          </a:xfrm>
        </p:grpSpPr>
        <p:sp>
          <p:nvSpPr>
            <p:cNvPr id="1808" name="Google Shape;1808;p37"/>
            <p:cNvSpPr/>
            <p:nvPr/>
          </p:nvSpPr>
          <p:spPr>
            <a:xfrm rot="-712">
              <a:off x="3847802" y="1566032"/>
              <a:ext cx="1448400" cy="1671600"/>
            </a:xfrm>
            <a:prstGeom prst="star6">
              <a:avLst>
                <a:gd fmla="val 28868" name="adj"/>
                <a:gd fmla="val 115470" name="hf"/>
              </a:avLst>
            </a:prstGeom>
            <a:solidFill>
              <a:schemeClr val="accent6"/>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9" name="Google Shape;1809;p37"/>
            <p:cNvGrpSpPr/>
            <p:nvPr/>
          </p:nvGrpSpPr>
          <p:grpSpPr>
            <a:xfrm rot="594355">
              <a:off x="4344319" y="2230564"/>
              <a:ext cx="423126" cy="337646"/>
              <a:chOff x="802000" y="4095200"/>
              <a:chExt cx="480150" cy="383150"/>
            </a:xfrm>
          </p:grpSpPr>
          <p:sp>
            <p:nvSpPr>
              <p:cNvPr id="1810" name="Google Shape;1810;p37"/>
              <p:cNvSpPr/>
              <p:nvPr/>
            </p:nvSpPr>
            <p:spPr>
              <a:xfrm>
                <a:off x="892400" y="4327600"/>
                <a:ext cx="329075" cy="150750"/>
              </a:xfrm>
              <a:custGeom>
                <a:rect b="b" l="l" r="r" t="t"/>
                <a:pathLst>
                  <a:path extrusionOk="0" h="6030" w="13163">
                    <a:moveTo>
                      <a:pt x="11543" y="1"/>
                    </a:moveTo>
                    <a:cubicBezTo>
                      <a:pt x="11469" y="1"/>
                      <a:pt x="11393" y="6"/>
                      <a:pt x="11317" y="19"/>
                    </a:cubicBezTo>
                    <a:lnTo>
                      <a:pt x="1583" y="1571"/>
                    </a:lnTo>
                    <a:cubicBezTo>
                      <a:pt x="498" y="1744"/>
                      <a:pt x="1" y="3055"/>
                      <a:pt x="733" y="3874"/>
                    </a:cubicBezTo>
                    <a:cubicBezTo>
                      <a:pt x="1685" y="4935"/>
                      <a:pt x="3304" y="6029"/>
                      <a:pt x="5936" y="6029"/>
                    </a:cubicBezTo>
                    <a:cubicBezTo>
                      <a:pt x="6444" y="6029"/>
                      <a:pt x="6989" y="5989"/>
                      <a:pt x="7574" y="5899"/>
                    </a:cubicBezTo>
                    <a:cubicBezTo>
                      <a:pt x="11128" y="5358"/>
                      <a:pt x="12429" y="3348"/>
                      <a:pt x="12896" y="1767"/>
                    </a:cubicBezTo>
                    <a:cubicBezTo>
                      <a:pt x="13163" y="866"/>
                      <a:pt x="12445" y="1"/>
                      <a:pt x="115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7"/>
              <p:cNvSpPr/>
              <p:nvPr/>
            </p:nvSpPr>
            <p:spPr>
              <a:xfrm>
                <a:off x="802000" y="4143450"/>
                <a:ext cx="174075" cy="174100"/>
              </a:xfrm>
              <a:custGeom>
                <a:rect b="b" l="l" r="r" t="t"/>
                <a:pathLst>
                  <a:path extrusionOk="0" h="6964" w="6963">
                    <a:moveTo>
                      <a:pt x="3481" y="0"/>
                    </a:moveTo>
                    <a:cubicBezTo>
                      <a:pt x="1558" y="0"/>
                      <a:pt x="0" y="1559"/>
                      <a:pt x="0" y="3483"/>
                    </a:cubicBezTo>
                    <a:cubicBezTo>
                      <a:pt x="0" y="5404"/>
                      <a:pt x="1558" y="6964"/>
                      <a:pt x="3481" y="6964"/>
                    </a:cubicBezTo>
                    <a:cubicBezTo>
                      <a:pt x="5404" y="6964"/>
                      <a:pt x="6962" y="5404"/>
                      <a:pt x="6962" y="3483"/>
                    </a:cubicBezTo>
                    <a:cubicBezTo>
                      <a:pt x="6962" y="1559"/>
                      <a:pt x="5403" y="0"/>
                      <a:pt x="3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7"/>
              <p:cNvSpPr/>
              <p:nvPr/>
            </p:nvSpPr>
            <p:spPr>
              <a:xfrm>
                <a:off x="1108050" y="4095200"/>
                <a:ext cx="174100" cy="174100"/>
              </a:xfrm>
              <a:custGeom>
                <a:rect b="b" l="l" r="r" t="t"/>
                <a:pathLst>
                  <a:path extrusionOk="0" h="6964" w="6964">
                    <a:moveTo>
                      <a:pt x="3483" y="0"/>
                    </a:moveTo>
                    <a:cubicBezTo>
                      <a:pt x="1559" y="0"/>
                      <a:pt x="0" y="1560"/>
                      <a:pt x="0" y="3481"/>
                    </a:cubicBezTo>
                    <a:cubicBezTo>
                      <a:pt x="0" y="5405"/>
                      <a:pt x="1559" y="6964"/>
                      <a:pt x="3483" y="6964"/>
                    </a:cubicBezTo>
                    <a:cubicBezTo>
                      <a:pt x="5405" y="6964"/>
                      <a:pt x="6964" y="5405"/>
                      <a:pt x="6964" y="3481"/>
                    </a:cubicBezTo>
                    <a:cubicBezTo>
                      <a:pt x="6964" y="1560"/>
                      <a:pt x="5405" y="0"/>
                      <a:pt x="3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7"/>
              <p:cNvSpPr/>
              <p:nvPr/>
            </p:nvSpPr>
            <p:spPr>
              <a:xfrm>
                <a:off x="840792" y="4182215"/>
                <a:ext cx="96500" cy="96550"/>
              </a:xfrm>
              <a:custGeom>
                <a:rect b="b" l="l" r="r" t="t"/>
                <a:pathLst>
                  <a:path extrusionOk="0" h="3862" w="3860">
                    <a:moveTo>
                      <a:pt x="1930" y="0"/>
                    </a:moveTo>
                    <a:cubicBezTo>
                      <a:pt x="864" y="0"/>
                      <a:pt x="0" y="865"/>
                      <a:pt x="0" y="1932"/>
                    </a:cubicBezTo>
                    <a:cubicBezTo>
                      <a:pt x="0" y="2997"/>
                      <a:pt x="864" y="3861"/>
                      <a:pt x="1930" y="3861"/>
                    </a:cubicBezTo>
                    <a:cubicBezTo>
                      <a:pt x="2996" y="3861"/>
                      <a:pt x="3860" y="2997"/>
                      <a:pt x="3860" y="1932"/>
                    </a:cubicBezTo>
                    <a:cubicBezTo>
                      <a:pt x="3860" y="865"/>
                      <a:pt x="2996"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7"/>
              <p:cNvSpPr/>
              <p:nvPr/>
            </p:nvSpPr>
            <p:spPr>
              <a:xfrm>
                <a:off x="1146847" y="4133972"/>
                <a:ext cx="96525" cy="96525"/>
              </a:xfrm>
              <a:custGeom>
                <a:rect b="b" l="l" r="r" t="t"/>
                <a:pathLst>
                  <a:path extrusionOk="0" h="3861" w="3861">
                    <a:moveTo>
                      <a:pt x="1930" y="0"/>
                    </a:moveTo>
                    <a:cubicBezTo>
                      <a:pt x="864" y="0"/>
                      <a:pt x="0" y="864"/>
                      <a:pt x="0" y="1931"/>
                    </a:cubicBezTo>
                    <a:cubicBezTo>
                      <a:pt x="0" y="2997"/>
                      <a:pt x="864" y="3861"/>
                      <a:pt x="1930" y="3861"/>
                    </a:cubicBezTo>
                    <a:cubicBezTo>
                      <a:pt x="2997" y="3861"/>
                      <a:pt x="3861" y="2997"/>
                      <a:pt x="3861" y="1931"/>
                    </a:cubicBezTo>
                    <a:cubicBezTo>
                      <a:pt x="3861" y="864"/>
                      <a:pt x="2997" y="0"/>
                      <a:pt x="1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5" name="Google Shape;1815;p37"/>
          <p:cNvGrpSpPr/>
          <p:nvPr/>
        </p:nvGrpSpPr>
        <p:grpSpPr>
          <a:xfrm>
            <a:off x="6232333" y="3215903"/>
            <a:ext cx="941165" cy="514041"/>
            <a:chOff x="4375950" y="3672713"/>
            <a:chExt cx="1952625" cy="1066475"/>
          </a:xfrm>
        </p:grpSpPr>
        <p:sp>
          <p:nvSpPr>
            <p:cNvPr id="1816" name="Google Shape;1816;p37"/>
            <p:cNvSpPr/>
            <p:nvPr/>
          </p:nvSpPr>
          <p:spPr>
            <a:xfrm>
              <a:off x="4375950" y="3672713"/>
              <a:ext cx="1952625" cy="1066475"/>
            </a:xfrm>
            <a:prstGeom prst="flowChartPreparation">
              <a:avLst/>
            </a:prstGeom>
            <a:solidFill>
              <a:srgbClr val="8067C2">
                <a:alpha val="8879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7" name="Google Shape;1817;p37"/>
            <p:cNvGrpSpPr/>
            <p:nvPr/>
          </p:nvGrpSpPr>
          <p:grpSpPr>
            <a:xfrm rot="244040">
              <a:off x="4887259" y="3859910"/>
              <a:ext cx="930005" cy="628225"/>
              <a:chOff x="3276876" y="2838815"/>
              <a:chExt cx="946401" cy="639301"/>
            </a:xfrm>
          </p:grpSpPr>
          <p:sp>
            <p:nvSpPr>
              <p:cNvPr id="1818" name="Google Shape;1818;p37"/>
              <p:cNvSpPr/>
              <p:nvPr/>
            </p:nvSpPr>
            <p:spPr>
              <a:xfrm rot="742854">
                <a:off x="3292529" y="3298699"/>
                <a:ext cx="163743" cy="163768"/>
              </a:xfrm>
              <a:custGeom>
                <a:rect b="b" l="l" r="r" t="t"/>
                <a:pathLst>
                  <a:path extrusionOk="0" h="6551" w="6550">
                    <a:moveTo>
                      <a:pt x="3276" y="1"/>
                    </a:moveTo>
                    <a:cubicBezTo>
                      <a:pt x="1466" y="1"/>
                      <a:pt x="0" y="1467"/>
                      <a:pt x="0" y="3277"/>
                    </a:cubicBezTo>
                    <a:cubicBezTo>
                      <a:pt x="0" y="5085"/>
                      <a:pt x="1466" y="6551"/>
                      <a:pt x="3276" y="6551"/>
                    </a:cubicBezTo>
                    <a:cubicBezTo>
                      <a:pt x="5084" y="6551"/>
                      <a:pt x="6550" y="5085"/>
                      <a:pt x="6550" y="3277"/>
                    </a:cubicBezTo>
                    <a:cubicBezTo>
                      <a:pt x="6550" y="1467"/>
                      <a:pt x="5084" y="1"/>
                      <a:pt x="3276" y="1"/>
                    </a:cubicBezTo>
                    <a:close/>
                  </a:path>
                </a:pathLst>
              </a:cu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7"/>
              <p:cNvSpPr/>
              <p:nvPr/>
            </p:nvSpPr>
            <p:spPr>
              <a:xfrm rot="742854">
                <a:off x="4043857" y="3234898"/>
                <a:ext cx="163768" cy="163768"/>
              </a:xfrm>
              <a:custGeom>
                <a:rect b="b" l="l" r="r" t="t"/>
                <a:pathLst>
                  <a:path extrusionOk="0" h="6551" w="6551">
                    <a:moveTo>
                      <a:pt x="3277" y="1"/>
                    </a:moveTo>
                    <a:cubicBezTo>
                      <a:pt x="1467" y="1"/>
                      <a:pt x="1" y="1469"/>
                      <a:pt x="1" y="3277"/>
                    </a:cubicBezTo>
                    <a:cubicBezTo>
                      <a:pt x="1" y="5085"/>
                      <a:pt x="1467" y="6551"/>
                      <a:pt x="3277" y="6551"/>
                    </a:cubicBezTo>
                    <a:cubicBezTo>
                      <a:pt x="5085" y="6551"/>
                      <a:pt x="6551" y="5085"/>
                      <a:pt x="6551" y="3277"/>
                    </a:cubicBezTo>
                    <a:cubicBezTo>
                      <a:pt x="6551" y="1469"/>
                      <a:pt x="5085" y="1"/>
                      <a:pt x="3277" y="1"/>
                    </a:cubicBezTo>
                    <a:close/>
                  </a:path>
                </a:pathLst>
              </a:custGeom>
              <a:solidFill>
                <a:srgbClr val="EA5330">
                  <a:alpha val="88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7"/>
              <p:cNvSpPr/>
              <p:nvPr/>
            </p:nvSpPr>
            <p:spPr>
              <a:xfrm rot="742854">
                <a:off x="3479879" y="2990502"/>
                <a:ext cx="188642" cy="271963"/>
              </a:xfrm>
              <a:custGeom>
                <a:rect b="b" l="l" r="r" t="t"/>
                <a:pathLst>
                  <a:path extrusionOk="0" h="10879" w="7546">
                    <a:moveTo>
                      <a:pt x="2557" y="0"/>
                    </a:moveTo>
                    <a:cubicBezTo>
                      <a:pt x="2387" y="0"/>
                      <a:pt x="2221" y="25"/>
                      <a:pt x="2060" y="76"/>
                    </a:cubicBezTo>
                    <a:cubicBezTo>
                      <a:pt x="499" y="575"/>
                      <a:pt x="0" y="3381"/>
                      <a:pt x="946" y="6341"/>
                    </a:cubicBezTo>
                    <a:cubicBezTo>
                      <a:pt x="1794" y="8999"/>
                      <a:pt x="3516" y="10879"/>
                      <a:pt x="4989" y="10879"/>
                    </a:cubicBezTo>
                    <a:cubicBezTo>
                      <a:pt x="5157" y="10879"/>
                      <a:pt x="5323" y="10854"/>
                      <a:pt x="5484" y="10803"/>
                    </a:cubicBezTo>
                    <a:cubicBezTo>
                      <a:pt x="7044" y="10304"/>
                      <a:pt x="7546" y="7498"/>
                      <a:pt x="6600" y="4538"/>
                    </a:cubicBezTo>
                    <a:cubicBezTo>
                      <a:pt x="5752" y="1881"/>
                      <a:pt x="4029" y="0"/>
                      <a:pt x="25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7"/>
              <p:cNvSpPr/>
              <p:nvPr/>
            </p:nvSpPr>
            <p:spPr>
              <a:xfrm rot="742854">
                <a:off x="3532979" y="3042853"/>
                <a:ext cx="82446" cy="167267"/>
              </a:xfrm>
              <a:custGeom>
                <a:rect b="b" l="l" r="r" t="t"/>
                <a:pathLst>
                  <a:path extrusionOk="0" h="6691" w="3298">
                    <a:moveTo>
                      <a:pt x="702" y="1"/>
                    </a:moveTo>
                    <a:cubicBezTo>
                      <a:pt x="662" y="1"/>
                      <a:pt x="624" y="7"/>
                      <a:pt x="587" y="18"/>
                    </a:cubicBezTo>
                    <a:cubicBezTo>
                      <a:pt x="0" y="206"/>
                      <a:pt x="0" y="1848"/>
                      <a:pt x="587" y="3684"/>
                    </a:cubicBezTo>
                    <a:cubicBezTo>
                      <a:pt x="1137" y="5408"/>
                      <a:pt x="2006" y="6691"/>
                      <a:pt x="2596" y="6691"/>
                    </a:cubicBezTo>
                    <a:cubicBezTo>
                      <a:pt x="2636" y="6691"/>
                      <a:pt x="2674" y="6685"/>
                      <a:pt x="2711" y="6673"/>
                    </a:cubicBezTo>
                    <a:cubicBezTo>
                      <a:pt x="3298" y="6485"/>
                      <a:pt x="3298" y="4844"/>
                      <a:pt x="2711" y="3007"/>
                    </a:cubicBezTo>
                    <a:cubicBezTo>
                      <a:pt x="2161" y="1286"/>
                      <a:pt x="1292" y="1"/>
                      <a:pt x="7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7"/>
              <p:cNvSpPr/>
              <p:nvPr/>
            </p:nvSpPr>
            <p:spPr>
              <a:xfrm rot="742854">
                <a:off x="3529774" y="3079999"/>
                <a:ext cx="31799" cy="31799"/>
              </a:xfrm>
              <a:custGeom>
                <a:rect b="b" l="l" r="r" t="t"/>
                <a:pathLst>
                  <a:path extrusionOk="0" h="1272" w="1272">
                    <a:moveTo>
                      <a:pt x="635" y="1"/>
                    </a:moveTo>
                    <a:cubicBezTo>
                      <a:pt x="283" y="1"/>
                      <a:pt x="1" y="286"/>
                      <a:pt x="1" y="638"/>
                    </a:cubicBezTo>
                    <a:cubicBezTo>
                      <a:pt x="1" y="989"/>
                      <a:pt x="286" y="1272"/>
                      <a:pt x="635" y="1272"/>
                    </a:cubicBezTo>
                    <a:cubicBezTo>
                      <a:pt x="987" y="1272"/>
                      <a:pt x="1272" y="989"/>
                      <a:pt x="1272" y="638"/>
                    </a:cubicBezTo>
                    <a:cubicBezTo>
                      <a:pt x="1272" y="286"/>
                      <a:pt x="987" y="1"/>
                      <a:pt x="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7"/>
              <p:cNvSpPr/>
              <p:nvPr/>
            </p:nvSpPr>
            <p:spPr>
              <a:xfrm rot="742854">
                <a:off x="3803186" y="2960344"/>
                <a:ext cx="188642" cy="271988"/>
              </a:xfrm>
              <a:custGeom>
                <a:rect b="b" l="l" r="r" t="t"/>
                <a:pathLst>
                  <a:path extrusionOk="0" h="10880" w="7546">
                    <a:moveTo>
                      <a:pt x="2557" y="1"/>
                    </a:moveTo>
                    <a:cubicBezTo>
                      <a:pt x="2389" y="1"/>
                      <a:pt x="2223" y="25"/>
                      <a:pt x="2062" y="77"/>
                    </a:cubicBezTo>
                    <a:cubicBezTo>
                      <a:pt x="502" y="575"/>
                      <a:pt x="0" y="3381"/>
                      <a:pt x="946" y="6344"/>
                    </a:cubicBezTo>
                    <a:cubicBezTo>
                      <a:pt x="1794" y="8999"/>
                      <a:pt x="3517" y="10879"/>
                      <a:pt x="4989" y="10879"/>
                    </a:cubicBezTo>
                    <a:cubicBezTo>
                      <a:pt x="5159" y="10879"/>
                      <a:pt x="5325" y="10855"/>
                      <a:pt x="5486" y="10803"/>
                    </a:cubicBezTo>
                    <a:cubicBezTo>
                      <a:pt x="7047" y="10304"/>
                      <a:pt x="7546" y="7501"/>
                      <a:pt x="6600" y="4538"/>
                    </a:cubicBezTo>
                    <a:cubicBezTo>
                      <a:pt x="5752" y="1880"/>
                      <a:pt x="4030" y="1"/>
                      <a:pt x="25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7"/>
              <p:cNvSpPr/>
              <p:nvPr/>
            </p:nvSpPr>
            <p:spPr>
              <a:xfrm rot="742854">
                <a:off x="3856280" y="3012769"/>
                <a:ext cx="82446" cy="167192"/>
              </a:xfrm>
              <a:custGeom>
                <a:rect b="b" l="l" r="r" t="t"/>
                <a:pathLst>
                  <a:path extrusionOk="0" h="6688" w="3298">
                    <a:moveTo>
                      <a:pt x="702" y="0"/>
                    </a:moveTo>
                    <a:cubicBezTo>
                      <a:pt x="662" y="0"/>
                      <a:pt x="624" y="6"/>
                      <a:pt x="587" y="18"/>
                    </a:cubicBezTo>
                    <a:cubicBezTo>
                      <a:pt x="0" y="203"/>
                      <a:pt x="0" y="1845"/>
                      <a:pt x="587" y="3681"/>
                    </a:cubicBezTo>
                    <a:cubicBezTo>
                      <a:pt x="1137" y="5405"/>
                      <a:pt x="2006" y="6688"/>
                      <a:pt x="2596" y="6688"/>
                    </a:cubicBezTo>
                    <a:cubicBezTo>
                      <a:pt x="2636" y="6688"/>
                      <a:pt x="2674" y="6682"/>
                      <a:pt x="2711" y="6670"/>
                    </a:cubicBezTo>
                    <a:cubicBezTo>
                      <a:pt x="3298" y="6482"/>
                      <a:pt x="3298" y="4841"/>
                      <a:pt x="2711" y="3004"/>
                    </a:cubicBezTo>
                    <a:cubicBezTo>
                      <a:pt x="2161" y="1283"/>
                      <a:pt x="1292" y="0"/>
                      <a:pt x="7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7"/>
              <p:cNvSpPr/>
              <p:nvPr/>
            </p:nvSpPr>
            <p:spPr>
              <a:xfrm rot="742854">
                <a:off x="3853075" y="3049849"/>
                <a:ext cx="31874" cy="31874"/>
              </a:xfrm>
              <a:custGeom>
                <a:rect b="b" l="l" r="r" t="t"/>
                <a:pathLst>
                  <a:path extrusionOk="0" h="1275" w="1275">
                    <a:moveTo>
                      <a:pt x="637" y="1"/>
                    </a:moveTo>
                    <a:cubicBezTo>
                      <a:pt x="286" y="1"/>
                      <a:pt x="1" y="286"/>
                      <a:pt x="1" y="638"/>
                    </a:cubicBezTo>
                    <a:cubicBezTo>
                      <a:pt x="1" y="989"/>
                      <a:pt x="286" y="1274"/>
                      <a:pt x="637" y="1274"/>
                    </a:cubicBezTo>
                    <a:cubicBezTo>
                      <a:pt x="989" y="1274"/>
                      <a:pt x="1274" y="989"/>
                      <a:pt x="1274" y="638"/>
                    </a:cubicBezTo>
                    <a:cubicBezTo>
                      <a:pt x="1274" y="286"/>
                      <a:pt x="989" y="1"/>
                      <a:pt x="6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7"/>
              <p:cNvSpPr/>
              <p:nvPr/>
            </p:nvSpPr>
            <p:spPr>
              <a:xfrm rot="742854">
                <a:off x="3664529" y="3242186"/>
                <a:ext cx="181767" cy="95921"/>
              </a:xfrm>
              <a:custGeom>
                <a:rect b="b" l="l" r="r" t="t"/>
                <a:pathLst>
                  <a:path extrusionOk="0" h="3837" w="7271">
                    <a:moveTo>
                      <a:pt x="6148" y="0"/>
                    </a:moveTo>
                    <a:cubicBezTo>
                      <a:pt x="5834" y="0"/>
                      <a:pt x="5525" y="151"/>
                      <a:pt x="5335" y="430"/>
                    </a:cubicBezTo>
                    <a:cubicBezTo>
                      <a:pt x="4519" y="1626"/>
                      <a:pt x="3267" y="1869"/>
                      <a:pt x="2383" y="1869"/>
                    </a:cubicBezTo>
                    <a:cubicBezTo>
                      <a:pt x="1809" y="1869"/>
                      <a:pt x="1390" y="1767"/>
                      <a:pt x="1346" y="1755"/>
                    </a:cubicBezTo>
                    <a:cubicBezTo>
                      <a:pt x="1261" y="1733"/>
                      <a:pt x="1176" y="1722"/>
                      <a:pt x="1092" y="1722"/>
                    </a:cubicBezTo>
                    <a:cubicBezTo>
                      <a:pt x="658" y="1722"/>
                      <a:pt x="261" y="2014"/>
                      <a:pt x="143" y="2454"/>
                    </a:cubicBezTo>
                    <a:cubicBezTo>
                      <a:pt x="1" y="2979"/>
                      <a:pt x="315" y="3521"/>
                      <a:pt x="840" y="3661"/>
                    </a:cubicBezTo>
                    <a:cubicBezTo>
                      <a:pt x="904" y="3677"/>
                      <a:pt x="1529" y="3837"/>
                      <a:pt x="2393" y="3837"/>
                    </a:cubicBezTo>
                    <a:cubicBezTo>
                      <a:pt x="3736" y="3837"/>
                      <a:pt x="5660" y="3452"/>
                      <a:pt x="6962" y="1542"/>
                    </a:cubicBezTo>
                    <a:cubicBezTo>
                      <a:pt x="7271" y="1093"/>
                      <a:pt x="7154" y="480"/>
                      <a:pt x="6705" y="173"/>
                    </a:cubicBezTo>
                    <a:cubicBezTo>
                      <a:pt x="6534" y="56"/>
                      <a:pt x="6340" y="0"/>
                      <a:pt x="6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7"/>
              <p:cNvSpPr/>
              <p:nvPr/>
            </p:nvSpPr>
            <p:spPr>
              <a:xfrm rot="742854">
                <a:off x="3540520" y="2896843"/>
                <a:ext cx="153568" cy="65747"/>
              </a:xfrm>
              <a:custGeom>
                <a:rect b="b" l="l" r="r" t="t"/>
                <a:pathLst>
                  <a:path extrusionOk="0" h="2630" w="6143">
                    <a:moveTo>
                      <a:pt x="1063" y="1"/>
                    </a:moveTo>
                    <a:cubicBezTo>
                      <a:pt x="589" y="1"/>
                      <a:pt x="168" y="344"/>
                      <a:pt x="89" y="828"/>
                    </a:cubicBezTo>
                    <a:cubicBezTo>
                      <a:pt x="1" y="1365"/>
                      <a:pt x="367" y="1871"/>
                      <a:pt x="904" y="1959"/>
                    </a:cubicBezTo>
                    <a:lnTo>
                      <a:pt x="4923" y="2615"/>
                    </a:lnTo>
                    <a:cubicBezTo>
                      <a:pt x="4976" y="2624"/>
                      <a:pt x="5030" y="2629"/>
                      <a:pt x="5083" y="2629"/>
                    </a:cubicBezTo>
                    <a:cubicBezTo>
                      <a:pt x="5558" y="2629"/>
                      <a:pt x="5976" y="2285"/>
                      <a:pt x="6054" y="1800"/>
                    </a:cubicBezTo>
                    <a:cubicBezTo>
                      <a:pt x="6142" y="1263"/>
                      <a:pt x="5779" y="757"/>
                      <a:pt x="5239" y="669"/>
                    </a:cubicBezTo>
                    <a:lnTo>
                      <a:pt x="1220" y="13"/>
                    </a:lnTo>
                    <a:cubicBezTo>
                      <a:pt x="1167" y="5"/>
                      <a:pt x="1115" y="1"/>
                      <a:pt x="10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7"/>
              <p:cNvSpPr/>
              <p:nvPr/>
            </p:nvSpPr>
            <p:spPr>
              <a:xfrm rot="742854">
                <a:off x="3770802" y="2849753"/>
                <a:ext cx="115670" cy="125769"/>
              </a:xfrm>
              <a:custGeom>
                <a:rect b="b" l="l" r="r" t="t"/>
                <a:pathLst>
                  <a:path extrusionOk="0" h="5031" w="4627">
                    <a:moveTo>
                      <a:pt x="3515" y="1"/>
                    </a:moveTo>
                    <a:cubicBezTo>
                      <a:pt x="3224" y="1"/>
                      <a:pt x="2935" y="130"/>
                      <a:pt x="2740" y="379"/>
                    </a:cubicBezTo>
                    <a:lnTo>
                      <a:pt x="336" y="3436"/>
                    </a:lnTo>
                    <a:cubicBezTo>
                      <a:pt x="1" y="3864"/>
                      <a:pt x="75" y="4484"/>
                      <a:pt x="502" y="4821"/>
                    </a:cubicBezTo>
                    <a:cubicBezTo>
                      <a:pt x="683" y="4964"/>
                      <a:pt x="899" y="5031"/>
                      <a:pt x="1110" y="5031"/>
                    </a:cubicBezTo>
                    <a:cubicBezTo>
                      <a:pt x="1403" y="5031"/>
                      <a:pt x="1692" y="4902"/>
                      <a:pt x="1887" y="4655"/>
                    </a:cubicBezTo>
                    <a:lnTo>
                      <a:pt x="4292" y="1595"/>
                    </a:lnTo>
                    <a:cubicBezTo>
                      <a:pt x="4627" y="1168"/>
                      <a:pt x="4553" y="547"/>
                      <a:pt x="4125" y="212"/>
                    </a:cubicBezTo>
                    <a:cubicBezTo>
                      <a:pt x="3944" y="70"/>
                      <a:pt x="3729" y="1"/>
                      <a:pt x="35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Lettering Grid MK Plan by Slidesgo">
  <a:themeElements>
    <a:clrScheme name="Simple Light">
      <a:dk1>
        <a:srgbClr val="000000"/>
      </a:dk1>
      <a:lt1>
        <a:srgbClr val="FFFFFF"/>
      </a:lt1>
      <a:dk2>
        <a:srgbClr val="EDF3EF"/>
      </a:dk2>
      <a:lt2>
        <a:srgbClr val="FF7DA6"/>
      </a:lt2>
      <a:accent1>
        <a:srgbClr val="D5EECC"/>
      </a:accent1>
      <a:accent2>
        <a:srgbClr val="9DD983"/>
      </a:accent2>
      <a:accent3>
        <a:srgbClr val="EFEFEF"/>
      </a:accent3>
      <a:accent4>
        <a:srgbClr val="FF7DA6"/>
      </a:accent4>
      <a:accent5>
        <a:srgbClr val="D5EECC"/>
      </a:accent5>
      <a:accent6>
        <a:srgbClr val="9DD98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